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75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512" autoAdjust="0"/>
  </p:normalViewPr>
  <p:slideViewPr>
    <p:cSldViewPr>
      <p:cViewPr varScale="1">
        <p:scale>
          <a:sx n="56" d="100"/>
          <a:sy n="56" d="100"/>
        </p:scale>
        <p:origin x="-3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5AD684-2643-4A7A-BEC4-0D8E1E50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20CDFD-4E49-4E85-A478-514C44FD9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/>
              <a:t>Humongous Insurance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AE5B-D2D5-4E20-9B44-80285E2D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038E5-7170-47AB-9E98-536A4074C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0FD9-3D0C-4E07-B663-67DC170A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FDCF-39F0-4BEF-8002-324B600C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49EF-6F9F-4987-BC35-C7BDA976D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4073-96C9-42C1-998C-CF38392FC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CD26-459A-4DAC-9B6B-F13FE59D7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974C-1314-48A2-983E-42C9CBC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03CF-4258-4F48-9C84-66EF9435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9438-E358-4549-93FD-25A9D0EC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B356-2DF3-4860-AFCE-FEA38776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A708-554D-40C0-A4F8-CDAAB25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45E0-161E-4A3F-BB4A-5F42D008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00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8824EEA-97C9-4066-A01D-AF2FE14A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j031544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858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2c – </a:t>
            </a:r>
            <a:r>
              <a:rPr lang="en-US" dirty="0" smtClean="0"/>
              <a:t>Textboxes and Buttons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315200" cy="639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576263" algn="l"/>
              </a:tabLst>
            </a:pPr>
            <a:r>
              <a:rPr lang="en-US" dirty="0" smtClean="0"/>
              <a:t>  					</a:t>
            </a:r>
            <a:r>
              <a:rPr lang="en-US" sz="2400" dirty="0" err="1" smtClean="0"/>
              <a:t>Lingma</a:t>
            </a:r>
            <a:r>
              <a:rPr lang="en-US" sz="2400" smtClean="0"/>
              <a:t> Acheson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209800" y="6400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Department of Computer and Information Science, IUPUI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57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CSCI N331 VB .NET Programming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Textboxes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4525963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Takes </a:t>
            </a:r>
            <a:r>
              <a:rPr lang="en-US" smtClean="0"/>
              <a:t>user’s text </a:t>
            </a:r>
            <a:r>
              <a:rPr lang="en-US" dirty="0" smtClean="0"/>
              <a:t>input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Properties: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Name: </a:t>
            </a:r>
            <a:r>
              <a:rPr lang="en-US" dirty="0" err="1" smtClean="0"/>
              <a:t>txtYyyyy</a:t>
            </a:r>
            <a:endParaRPr lang="en-US" dirty="0" smtClean="0"/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Text: the value inside of the textbox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err="1" smtClean="0"/>
              <a:t>MaxLength</a:t>
            </a:r>
            <a:r>
              <a:rPr lang="en-US" dirty="0" smtClean="0"/>
              <a:t>: the maximum number of character users can enter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err="1" smtClean="0"/>
              <a:t>PasswordChar</a:t>
            </a:r>
            <a:r>
              <a:rPr lang="en-US" dirty="0" smtClean="0"/>
              <a:t>: character to display for password input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err="1" smtClean="0"/>
              <a:t>ReadOnly</a:t>
            </a:r>
            <a:r>
              <a:rPr lang="en-US" dirty="0" smtClean="0"/>
              <a:t>: the value cannot be changed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endParaRPr lang="en-US" dirty="0" smtClean="0"/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endParaRPr lang="en-US" dirty="0" smtClean="0"/>
          </a:p>
          <a:p>
            <a:pPr eaLnBrk="1" hangingPunct="1">
              <a:tabLst>
                <a:tab pos="576263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Buttons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4525963"/>
          </a:xfrm>
        </p:spPr>
        <p:txBody>
          <a:bodyPr/>
          <a:lstStyle/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For users to click and let something happen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Properties</a:t>
            </a:r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Name: </a:t>
            </a:r>
            <a:r>
              <a:rPr lang="en-US" dirty="0" err="1" smtClean="0"/>
              <a:t>btnYyyyy</a:t>
            </a:r>
            <a:endParaRPr lang="en-US" dirty="0" smtClean="0"/>
          </a:p>
          <a:p>
            <a:pPr lvl="1"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Text: the text on the button</a:t>
            </a:r>
          </a:p>
          <a:p>
            <a:pPr eaLnBrk="1" hangingPunct="1">
              <a:buClr>
                <a:schemeClr val="accent1">
                  <a:lumMod val="25000"/>
                </a:schemeClr>
              </a:buClr>
              <a:tabLst>
                <a:tab pos="576263" algn="l"/>
              </a:tabLst>
            </a:pPr>
            <a:r>
              <a:rPr lang="en-US" dirty="0" smtClean="0"/>
              <a:t>Button click event -  an even that will happen when the button is clicked.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Buttons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4525963"/>
          </a:xfrm>
        </p:spPr>
        <p:txBody>
          <a:bodyPr/>
          <a:lstStyle/>
          <a:p>
            <a:pPr eaLnBrk="1" hangingPunct="1">
              <a:tabLst>
                <a:tab pos="576263" algn="l"/>
              </a:tabLst>
            </a:pPr>
            <a:r>
              <a:rPr lang="en-US" dirty="0" smtClean="0"/>
              <a:t>To define an event (what should happen when the button is clicked?) 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Double clicking on the button on the design page will take you to the source code page.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The event frame work is created automatically.</a:t>
            </a:r>
          </a:p>
          <a:p>
            <a:pPr lvl="1" eaLnBrk="1" hangingPunct="1">
              <a:tabLst>
                <a:tab pos="576263" algn="l"/>
              </a:tabLst>
            </a:pPr>
            <a:r>
              <a:rPr lang="en-US" dirty="0" smtClean="0"/>
              <a:t>You only need to fill in event details in the frame work, between “Private Sub </a:t>
            </a:r>
            <a:r>
              <a:rPr lang="en-US" dirty="0" err="1" smtClean="0"/>
              <a:t>buttonName_Click</a:t>
            </a:r>
            <a:r>
              <a:rPr lang="en-US" dirty="0" smtClean="0"/>
              <a:t>( …” and “End Sub”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Others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5181600"/>
          </a:xfrm>
        </p:spPr>
        <p:txBody>
          <a:bodyPr/>
          <a:lstStyle/>
          <a:p>
            <a:pPr eaLnBrk="1" hangingPunct="1">
              <a:tabLst>
                <a:tab pos="576263" algn="l"/>
              </a:tabLst>
            </a:pPr>
            <a:r>
              <a:rPr lang="en-US" dirty="0" err="1" smtClean="0"/>
              <a:t>MessageBox.Show</a:t>
            </a:r>
            <a:r>
              <a:rPr lang="en-US" dirty="0" smtClean="0"/>
              <a:t>() – used to create a pop-up message box to display some information. Whatever defined inside the () will show on the message box. </a:t>
            </a:r>
          </a:p>
          <a:p>
            <a:pPr eaLnBrk="1" hangingPunct="1">
              <a:tabLst>
                <a:tab pos="576263" algn="l"/>
              </a:tabLst>
            </a:pPr>
            <a:r>
              <a:rPr lang="en-US" dirty="0" smtClean="0"/>
              <a:t>Me – the current form, a handy way to find object names or tasks</a:t>
            </a:r>
          </a:p>
          <a:p>
            <a:pPr eaLnBrk="1" hangingPunct="1">
              <a:tabLst>
                <a:tab pos="576263" algn="l"/>
              </a:tabLst>
            </a:pPr>
            <a:r>
              <a:rPr lang="en-US" dirty="0" smtClean="0"/>
              <a:t>Blue wavy line on the code page – something is not right yet, either the statement is not finished or there is an error. Must make it go away before you run the program.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Others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315200" cy="5181600"/>
          </a:xfrm>
        </p:spPr>
        <p:txBody>
          <a:bodyPr/>
          <a:lstStyle/>
          <a:p>
            <a:pPr eaLnBrk="1" hangingPunct="1">
              <a:tabLst>
                <a:tab pos="576263" algn="l"/>
              </a:tabLst>
            </a:pPr>
            <a:r>
              <a:rPr lang="en-US" dirty="0" smtClean="0"/>
              <a:t>String concatenation sign “&amp;” – connect short texts(strings) together to form a longer text. E.g. “Your name is “ &amp; “Bob.” will become “Your name is Bob.”. Space inside the double quotes will be interpreted as spaces.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375</TotalTime>
  <Words>291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Doctors presentation sample with media</vt:lpstr>
      <vt:lpstr>2c – Textboxes and Buttons</vt:lpstr>
      <vt:lpstr>Textboxes</vt:lpstr>
      <vt:lpstr>Buttons</vt:lpstr>
      <vt:lpstr>Buttons</vt:lpstr>
      <vt:lpstr>Others</vt:lpstr>
      <vt:lpstr>Others</vt:lpstr>
    </vt:vector>
  </TitlesOfParts>
  <Company>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VB.NET Programming ٠Introduction٠</dc:title>
  <dc:creator>linglu</dc:creator>
  <cp:lastModifiedBy>Owner</cp:lastModifiedBy>
  <cp:revision>81</cp:revision>
  <dcterms:created xsi:type="dcterms:W3CDTF">2008-08-20T02:37:49Z</dcterms:created>
  <dcterms:modified xsi:type="dcterms:W3CDTF">2009-02-11T01:38:25Z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