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
  </p:notesMasterIdLst>
  <p:handoutMasterIdLst>
    <p:handoutMasterId r:id="rId6"/>
  </p:handoutMasterIdLst>
  <p:sldIdLst>
    <p:sldId id="257" r:id="rId2"/>
    <p:sldId id="258" r:id="rId3"/>
    <p:sldId id="259"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9" autoAdjust="0"/>
    <p:restoredTop sz="94512" autoAdjust="0"/>
  </p:normalViewPr>
  <p:slideViewPr>
    <p:cSldViewPr>
      <p:cViewPr varScale="1">
        <p:scale>
          <a:sx n="56" d="100"/>
          <a:sy n="56" d="100"/>
        </p:scale>
        <p:origin x="-3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Presentation Information</a:t>
            </a:r>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CONFIDENTIAL</a:t>
            </a:r>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75AD684-2643-4A7A-BEC4-0D8E1E50229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Presentation Information</a:t>
            </a:r>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CONFIDENTIAL</a:t>
            </a:r>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520CDFD-4E49-4E85-A478-514C44FD9270}"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j0315447"/>
          <p:cNvPicPr>
            <a:picLocks noChangeAspect="1" noChangeArrowheads="1"/>
          </p:cNvPicPr>
          <p:nvPr/>
        </p:nvPicPr>
        <p:blipFill>
          <a:blip r:embed="rId2">
            <a:lum bright="40000" contrast="-20000"/>
            <a:grayscl/>
          </a:blip>
          <a:srcRect/>
          <a:stretch>
            <a:fillRect/>
          </a:stretch>
        </p:blipFill>
        <p:spPr bwMode="auto">
          <a:xfrm>
            <a:off x="0" y="0"/>
            <a:ext cx="9144000" cy="6858000"/>
          </a:xfrm>
          <a:prstGeom prst="rect">
            <a:avLst/>
          </a:prstGeom>
          <a:noFill/>
          <a:ln w="9525">
            <a:noFill/>
            <a:miter lim="800000"/>
            <a:headEnd/>
            <a:tailEnd/>
          </a:ln>
        </p:spPr>
      </p:pic>
      <p:sp>
        <p:nvSpPr>
          <p:cNvPr id="5" name="Rectangle 11"/>
          <p:cNvSpPr>
            <a:spLocks noChangeArrowheads="1"/>
          </p:cNvSpPr>
          <p:nvPr/>
        </p:nvSpPr>
        <p:spPr bwMode="auto">
          <a:xfrm>
            <a:off x="609600" y="533400"/>
            <a:ext cx="8001000" cy="5791200"/>
          </a:xfrm>
          <a:prstGeom prst="rect">
            <a:avLst/>
          </a:prstGeom>
          <a:gradFill rotWithShape="1">
            <a:gsLst>
              <a:gs pos="0">
                <a:schemeClr val="bg1">
                  <a:alpha val="39999"/>
                </a:schemeClr>
              </a:gs>
              <a:gs pos="100000">
                <a:schemeClr val="bg1">
                  <a:alpha val="39999"/>
                </a:schemeClr>
              </a:gs>
            </a:gsLst>
            <a:lin ang="5400000" scaled="1"/>
          </a:gradFill>
          <a:ln w="9525">
            <a:noFill/>
            <a:miter lim="800000"/>
            <a:headEnd/>
            <a:tailEnd/>
          </a:ln>
          <a:effectLst/>
        </p:spPr>
        <p:txBody>
          <a:bodyPr wrap="none" anchor="ctr"/>
          <a:lstStyle/>
          <a:p>
            <a:pPr>
              <a:defRPr/>
            </a:pPr>
            <a:endParaRPr lang="en-US"/>
          </a:p>
        </p:txBody>
      </p:sp>
      <p:sp>
        <p:nvSpPr>
          <p:cNvPr id="6" name="Text Box 8"/>
          <p:cNvSpPr txBox="1">
            <a:spLocks noChangeArrowheads="1"/>
          </p:cNvSpPr>
          <p:nvPr/>
        </p:nvSpPr>
        <p:spPr bwMode="auto">
          <a:xfrm>
            <a:off x="723900" y="730250"/>
            <a:ext cx="7696200" cy="641350"/>
          </a:xfrm>
          <a:prstGeom prst="rect">
            <a:avLst/>
          </a:prstGeom>
          <a:noFill/>
          <a:ln w="9525">
            <a:noFill/>
            <a:miter lim="800000"/>
            <a:headEnd/>
            <a:tailEnd/>
          </a:ln>
          <a:effectLst/>
        </p:spPr>
        <p:txBody>
          <a:bodyPr>
            <a:spAutoFit/>
          </a:bodyPr>
          <a:lstStyle/>
          <a:p>
            <a:pPr algn="ctr">
              <a:spcBef>
                <a:spcPct val="50000"/>
              </a:spcBef>
              <a:defRPr/>
            </a:pPr>
            <a:r>
              <a:rPr lang="en-US" sz="3600" b="1"/>
              <a:t>Humongous Insurance</a:t>
            </a:r>
          </a:p>
        </p:txBody>
      </p:sp>
      <p:sp>
        <p:nvSpPr>
          <p:cNvPr id="34819" name="Rectangle 3"/>
          <p:cNvSpPr>
            <a:spLocks noGrp="1" noChangeArrowheads="1"/>
          </p:cNvSpPr>
          <p:nvPr>
            <p:ph type="ctrTitle"/>
          </p:nvPr>
        </p:nvSpPr>
        <p:spPr>
          <a:xfrm>
            <a:off x="685800" y="1828800"/>
            <a:ext cx="7772400" cy="1470025"/>
          </a:xfrm>
        </p:spPr>
        <p:txBody>
          <a:bodyPr/>
          <a:lstStyle>
            <a:lvl1pPr>
              <a:defRPr/>
            </a:lvl1pPr>
          </a:lstStyle>
          <a:p>
            <a:r>
              <a:rPr lang="en-US" smtClean="0"/>
              <a:t>Click to edit Master title style</a:t>
            </a:r>
            <a:endParaRPr lang="en-US"/>
          </a:p>
        </p:txBody>
      </p:sp>
      <p:sp>
        <p:nvSpPr>
          <p:cNvPr id="34820" name="Rectangle 4"/>
          <p:cNvSpPr>
            <a:spLocks noGrp="1" noChangeArrowheads="1"/>
          </p:cNvSpPr>
          <p:nvPr>
            <p:ph type="subTitle"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3C5CAE5B-D2D5-4E20-9B44-80285E2DB2F9}" type="slidenum">
              <a:rPr lang="en-US"/>
              <a:pPr>
                <a:defRPr/>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74638"/>
            <a:ext cx="5334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B13038E5-7170-47AB-9E98-536A4074CB83}" type="slidenum">
              <a:rPr lang="en-US"/>
              <a:pPr>
                <a:defRPr/>
              </a:pPr>
              <a:t>‹#›</a:t>
            </a:fld>
            <a:endParaRPr lang="en-US"/>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371600" y="1600200"/>
            <a:ext cx="7315200" cy="4525963"/>
          </a:xfrm>
        </p:spPr>
        <p:txBody>
          <a:bodyPr/>
          <a:lstStyle/>
          <a:p>
            <a:pPr lvl="0"/>
            <a:r>
              <a:rPr lang="en-US" noProof="0" smtClean="0"/>
              <a:t>Click icon to add SmartArt graphic</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24950FD9-3D0C-4E07-B663-67DC170AB17F}" type="slidenum">
              <a:rPr lang="en-US"/>
              <a:pPr>
                <a:defRPr/>
              </a:pPr>
              <a:t>‹#›</a:t>
            </a:fld>
            <a:endParaRPr lang="en-US"/>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600200"/>
            <a:ext cx="3581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05400" y="1600200"/>
            <a:ext cx="35814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05400" y="3938588"/>
            <a:ext cx="35814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7" name="Rectangle 5"/>
          <p:cNvSpPr>
            <a:spLocks noGrp="1" noChangeArrowheads="1"/>
          </p:cNvSpPr>
          <p:nvPr>
            <p:ph type="sldNum" sz="quarter" idx="11"/>
          </p:nvPr>
        </p:nvSpPr>
        <p:spPr>
          <a:ln/>
        </p:spPr>
        <p:txBody>
          <a:bodyPr/>
          <a:lstStyle>
            <a:lvl1pPr>
              <a:defRPr/>
            </a:lvl1pPr>
          </a:lstStyle>
          <a:p>
            <a:pPr>
              <a:defRPr/>
            </a:pPr>
            <a:fld id="{DE2AFDCF-39F0-4BEF-8002-324B600CD4C8}" type="slidenum">
              <a:rPr lang="en-US"/>
              <a:pPr>
                <a:defRPr/>
              </a:pPr>
              <a:t>‹#›</a:t>
            </a:fld>
            <a:endParaRPr lang="en-US"/>
          </a:p>
        </p:txBody>
      </p:sp>
    </p:spTree>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858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600200"/>
            <a:ext cx="3581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5105400" y="1600200"/>
            <a:ext cx="3581400" cy="4525963"/>
          </a:xfrm>
        </p:spPr>
        <p:txBody>
          <a:bodyPr/>
          <a:lstStyle/>
          <a:p>
            <a:pPr lvl="0"/>
            <a:r>
              <a:rPr lang="en-US" noProof="0" smtClean="0"/>
              <a:t>Click icon to add media</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F94849EF-6F9F-4987-BC35-C7BDA976DE84}" type="slidenum">
              <a:rPr lang="en-US"/>
              <a:pPr>
                <a:defRPr/>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C5A04073-96C9-42C1-998C-CF38392FC518}" type="slidenum">
              <a:rPr lang="en-US"/>
              <a:pPr>
                <a:defRPr/>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5" name="Rectangle 5"/>
          <p:cNvSpPr>
            <a:spLocks noGrp="1" noChangeArrowheads="1"/>
          </p:cNvSpPr>
          <p:nvPr>
            <p:ph type="sldNum" sz="quarter" idx="11"/>
          </p:nvPr>
        </p:nvSpPr>
        <p:spPr>
          <a:ln/>
        </p:spPr>
        <p:txBody>
          <a:bodyPr/>
          <a:lstStyle>
            <a:lvl1pPr>
              <a:defRPr/>
            </a:lvl1pPr>
          </a:lstStyle>
          <a:p>
            <a:pPr>
              <a:defRPr/>
            </a:pPr>
            <a:fld id="{FB83CD26-459A-4DAC-9B6B-F13FE59D7D5B}" type="slidenum">
              <a:rPr lang="en-US"/>
              <a:pPr>
                <a:defRPr/>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1DEB974C-1314-48A2-983E-42C9CBC266EF}" type="slidenum">
              <a:rPr lang="en-US"/>
              <a:pPr>
                <a:defRPr/>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8" name="Rectangle 5"/>
          <p:cNvSpPr>
            <a:spLocks noGrp="1" noChangeArrowheads="1"/>
          </p:cNvSpPr>
          <p:nvPr>
            <p:ph type="sldNum" sz="quarter" idx="11"/>
          </p:nvPr>
        </p:nvSpPr>
        <p:spPr>
          <a:ln/>
        </p:spPr>
        <p:txBody>
          <a:bodyPr/>
          <a:lstStyle>
            <a:lvl1pPr>
              <a:defRPr/>
            </a:lvl1pPr>
          </a:lstStyle>
          <a:p>
            <a:pPr>
              <a:defRPr/>
            </a:pPr>
            <a:fld id="{6C8403CF-4258-4F48-9C84-66EF9435448B}" type="slidenum">
              <a:rPr lang="en-US"/>
              <a:pPr>
                <a:defRPr/>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4" name="Rectangle 5"/>
          <p:cNvSpPr>
            <a:spLocks noGrp="1" noChangeArrowheads="1"/>
          </p:cNvSpPr>
          <p:nvPr>
            <p:ph type="sldNum" sz="quarter" idx="11"/>
          </p:nvPr>
        </p:nvSpPr>
        <p:spPr>
          <a:ln/>
        </p:spPr>
        <p:txBody>
          <a:bodyPr/>
          <a:lstStyle>
            <a:lvl1pPr>
              <a:defRPr/>
            </a:lvl1pPr>
          </a:lstStyle>
          <a:p>
            <a:pPr>
              <a:defRPr/>
            </a:pPr>
            <a:fld id="{79CA9438-E358-4549-93FD-25A9D0EC0BA9}" type="slidenum">
              <a:rPr lang="en-US"/>
              <a:pPr>
                <a:defRPr/>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3" name="Rectangle 5"/>
          <p:cNvSpPr>
            <a:spLocks noGrp="1" noChangeArrowheads="1"/>
          </p:cNvSpPr>
          <p:nvPr>
            <p:ph type="sldNum" sz="quarter" idx="11"/>
          </p:nvPr>
        </p:nvSpPr>
        <p:spPr>
          <a:ln/>
        </p:spPr>
        <p:txBody>
          <a:bodyPr/>
          <a:lstStyle>
            <a:lvl1pPr>
              <a:defRPr/>
            </a:lvl1pPr>
          </a:lstStyle>
          <a:p>
            <a:pPr>
              <a:defRPr/>
            </a:pPr>
            <a:fld id="{F79EB356-2DF3-4860-AFCE-FEA387766419}" type="slidenum">
              <a:rPr lang="en-US"/>
              <a:pPr>
                <a:defRPr/>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67CBA708-554D-40C0-A4F8-CDAAB25E56BA}" type="slidenum">
              <a:rPr lang="en-US"/>
              <a:pPr>
                <a:defRPr/>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CONFIDENTIAL</a:t>
            </a:r>
          </a:p>
        </p:txBody>
      </p:sp>
      <p:sp>
        <p:nvSpPr>
          <p:cNvPr id="6" name="Rectangle 5"/>
          <p:cNvSpPr>
            <a:spLocks noGrp="1" noChangeArrowheads="1"/>
          </p:cNvSpPr>
          <p:nvPr>
            <p:ph type="sldNum" sz="quarter" idx="11"/>
          </p:nvPr>
        </p:nvSpPr>
        <p:spPr>
          <a:ln/>
        </p:spPr>
        <p:txBody>
          <a:bodyPr/>
          <a:lstStyle>
            <a:lvl1pPr>
              <a:defRPr/>
            </a:lvl1pPr>
          </a:lstStyle>
          <a:p>
            <a:pPr>
              <a:defRPr/>
            </a:pPr>
            <a:fld id="{BA6745E0-161E-4A3F-BB4A-5F42D0085B4D}" type="slidenum">
              <a:rPr lang="en-US"/>
              <a:pPr>
                <a:defRPr/>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2746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1600200"/>
            <a:ext cx="7315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6" name="Rectangle 4"/>
          <p:cNvSpPr>
            <a:spLocks noGrp="1" noChangeArrowheads="1"/>
          </p:cNvSpPr>
          <p:nvPr>
            <p:ph type="ftr" sz="quarter" idx="3"/>
          </p:nvPr>
        </p:nvSpPr>
        <p:spPr bwMode="auto">
          <a:xfrm>
            <a:off x="69342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66"/>
                </a:solidFill>
                <a:latin typeface="+mn-lt"/>
              </a:defRPr>
            </a:lvl1pPr>
          </a:lstStyle>
          <a:p>
            <a:pPr>
              <a:defRPr/>
            </a:pPr>
            <a:r>
              <a:rPr lang="en-US"/>
              <a:t>CONFIDENTIAL</a:t>
            </a:r>
          </a:p>
        </p:txBody>
      </p:sp>
      <p:sp>
        <p:nvSpPr>
          <p:cNvPr id="33797" name="Rectangle 5"/>
          <p:cNvSpPr>
            <a:spLocks noGrp="1" noChangeArrowheads="1"/>
          </p:cNvSpPr>
          <p:nvPr>
            <p:ph type="sldNum" sz="quarter" idx="4"/>
          </p:nvPr>
        </p:nvSpPr>
        <p:spPr bwMode="auto">
          <a:xfrm>
            <a:off x="39243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rgbClr val="000066"/>
                </a:solidFill>
                <a:latin typeface="Tahoma" pitchFamily="34" charset="0"/>
              </a:defRPr>
            </a:lvl1pPr>
          </a:lstStyle>
          <a:p>
            <a:pPr>
              <a:defRPr/>
            </a:pPr>
            <a:fld id="{C8824EEA-97C9-4066-A01D-AF2FE14A59CF}" type="slidenum">
              <a:rPr lang="en-US"/>
              <a:pPr>
                <a:defRPr/>
              </a:pPr>
              <a:t>‹#›</a:t>
            </a:fld>
            <a:endParaRPr lang="en-US"/>
          </a:p>
        </p:txBody>
      </p:sp>
      <p:pic>
        <p:nvPicPr>
          <p:cNvPr id="1030" name="Picture 6" descr="j0315447"/>
          <p:cNvPicPr>
            <a:picLocks noChangeAspect="1" noChangeArrowheads="1"/>
          </p:cNvPicPr>
          <p:nvPr/>
        </p:nvPicPr>
        <p:blipFill>
          <a:blip r:embed="rId16"/>
          <a:srcRect/>
          <a:stretch>
            <a:fillRect/>
          </a:stretch>
        </p:blipFill>
        <p:spPr bwMode="auto">
          <a:xfrm>
            <a:off x="0" y="0"/>
            <a:ext cx="1143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transition spd="slow">
    <p:random/>
  </p:transition>
  <p:hf sldNum="0" hdr="0" ftr="0" dt="0"/>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Tahoma" pitchFamily="34" charset="0"/>
        </a:defRPr>
      </a:lvl2pPr>
      <a:lvl3pPr algn="ctr" rtl="0" eaLnBrk="0" fontAlgn="base" hangingPunct="0">
        <a:spcBef>
          <a:spcPct val="0"/>
        </a:spcBef>
        <a:spcAft>
          <a:spcPct val="0"/>
        </a:spcAft>
        <a:defRPr sz="4400">
          <a:solidFill>
            <a:srgbClr val="000066"/>
          </a:solidFill>
          <a:latin typeface="Tahoma" pitchFamily="34" charset="0"/>
        </a:defRPr>
      </a:lvl3pPr>
      <a:lvl4pPr algn="ctr" rtl="0" eaLnBrk="0" fontAlgn="base" hangingPunct="0">
        <a:spcBef>
          <a:spcPct val="0"/>
        </a:spcBef>
        <a:spcAft>
          <a:spcPct val="0"/>
        </a:spcAft>
        <a:defRPr sz="4400">
          <a:solidFill>
            <a:srgbClr val="000066"/>
          </a:solidFill>
          <a:latin typeface="Tahoma" pitchFamily="34" charset="0"/>
        </a:defRPr>
      </a:lvl4pPr>
      <a:lvl5pPr algn="ctr" rtl="0" eaLnBrk="0" fontAlgn="base" hangingPunct="0">
        <a:spcBef>
          <a:spcPct val="0"/>
        </a:spcBef>
        <a:spcAft>
          <a:spcPct val="0"/>
        </a:spcAft>
        <a:defRPr sz="4400">
          <a:solidFill>
            <a:srgbClr val="000066"/>
          </a:solidFill>
          <a:latin typeface="Tahoma" pitchFamily="34" charset="0"/>
        </a:defRPr>
      </a:lvl5pPr>
      <a:lvl6pPr marL="457200" algn="ctr" rtl="0" eaLnBrk="1" fontAlgn="base" hangingPunct="1">
        <a:spcBef>
          <a:spcPct val="0"/>
        </a:spcBef>
        <a:spcAft>
          <a:spcPct val="0"/>
        </a:spcAft>
        <a:defRPr sz="4400">
          <a:solidFill>
            <a:srgbClr val="000066"/>
          </a:solidFill>
          <a:latin typeface="Tahoma" pitchFamily="34" charset="0"/>
        </a:defRPr>
      </a:lvl6pPr>
      <a:lvl7pPr marL="914400" algn="ctr" rtl="0" eaLnBrk="1" fontAlgn="base" hangingPunct="1">
        <a:spcBef>
          <a:spcPct val="0"/>
        </a:spcBef>
        <a:spcAft>
          <a:spcPct val="0"/>
        </a:spcAft>
        <a:defRPr sz="4400">
          <a:solidFill>
            <a:srgbClr val="000066"/>
          </a:solidFill>
          <a:latin typeface="Tahoma" pitchFamily="34" charset="0"/>
        </a:defRPr>
      </a:lvl7pPr>
      <a:lvl8pPr marL="1371600" algn="ctr" rtl="0" eaLnBrk="1" fontAlgn="base" hangingPunct="1">
        <a:spcBef>
          <a:spcPct val="0"/>
        </a:spcBef>
        <a:spcAft>
          <a:spcPct val="0"/>
        </a:spcAft>
        <a:defRPr sz="4400">
          <a:solidFill>
            <a:srgbClr val="000066"/>
          </a:solidFill>
          <a:latin typeface="Tahoma" pitchFamily="34" charset="0"/>
        </a:defRPr>
      </a:lvl8pPr>
      <a:lvl9pPr marL="1828800" algn="ctr" rtl="0" eaLnBrk="1" fontAlgn="base" hangingPunct="1">
        <a:spcBef>
          <a:spcPct val="0"/>
        </a:spcBef>
        <a:spcAft>
          <a:spcPct val="0"/>
        </a:spcAft>
        <a:defRPr sz="4400">
          <a:solidFill>
            <a:srgbClr val="000066"/>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66"/>
          </a:solidFill>
          <a:latin typeface="Arial" charset="0"/>
        </a:defRPr>
      </a:lvl2pPr>
      <a:lvl3pPr marL="1143000" indent="-228600" algn="l" rtl="0" eaLnBrk="0" fontAlgn="base" hangingPunct="0">
        <a:spcBef>
          <a:spcPct val="20000"/>
        </a:spcBef>
        <a:spcAft>
          <a:spcPct val="0"/>
        </a:spcAft>
        <a:buChar char="•"/>
        <a:defRPr sz="2000">
          <a:solidFill>
            <a:srgbClr val="000066"/>
          </a:solidFill>
          <a:latin typeface="Arial" charset="0"/>
        </a:defRPr>
      </a:lvl3pPr>
      <a:lvl4pPr marL="1600200" indent="-228600" algn="l" rtl="0" eaLnBrk="0" fontAlgn="base" hangingPunct="0">
        <a:spcBef>
          <a:spcPct val="20000"/>
        </a:spcBef>
        <a:spcAft>
          <a:spcPct val="0"/>
        </a:spcAft>
        <a:buChar char="–"/>
        <a:defRPr sz="2000">
          <a:solidFill>
            <a:srgbClr val="000066"/>
          </a:solidFill>
          <a:latin typeface="Arial" charset="0"/>
        </a:defRPr>
      </a:lvl4pPr>
      <a:lvl5pPr marL="2057400" indent="-228600" algn="l" rtl="0" eaLnBrk="0" fontAlgn="base" hangingPunct="0">
        <a:spcBef>
          <a:spcPct val="20000"/>
        </a:spcBef>
        <a:spcAft>
          <a:spcPct val="0"/>
        </a:spcAft>
        <a:buChar char="»"/>
        <a:defRPr sz="2000">
          <a:solidFill>
            <a:srgbClr val="000066"/>
          </a:solidFill>
          <a:latin typeface="Arial" charset="0"/>
        </a:defRPr>
      </a:lvl5pPr>
      <a:lvl6pPr marL="2514600" indent="-228600" algn="l" rtl="0" eaLnBrk="1" fontAlgn="base" hangingPunct="1">
        <a:spcBef>
          <a:spcPct val="20000"/>
        </a:spcBef>
        <a:spcAft>
          <a:spcPct val="0"/>
        </a:spcAft>
        <a:buChar char="»"/>
        <a:defRPr>
          <a:solidFill>
            <a:srgbClr val="000066"/>
          </a:solidFill>
          <a:latin typeface="Arial" charset="0"/>
        </a:defRPr>
      </a:lvl6pPr>
      <a:lvl7pPr marL="2971800" indent="-228600" algn="l" rtl="0" eaLnBrk="1" fontAlgn="base" hangingPunct="1">
        <a:spcBef>
          <a:spcPct val="20000"/>
        </a:spcBef>
        <a:spcAft>
          <a:spcPct val="0"/>
        </a:spcAft>
        <a:buChar char="»"/>
        <a:defRPr>
          <a:solidFill>
            <a:srgbClr val="000066"/>
          </a:solidFill>
          <a:latin typeface="Arial" charset="0"/>
        </a:defRPr>
      </a:lvl7pPr>
      <a:lvl8pPr marL="3429000" indent="-228600" algn="l" rtl="0" eaLnBrk="1" fontAlgn="base" hangingPunct="1">
        <a:spcBef>
          <a:spcPct val="20000"/>
        </a:spcBef>
        <a:spcAft>
          <a:spcPct val="0"/>
        </a:spcAft>
        <a:buChar char="»"/>
        <a:defRPr>
          <a:solidFill>
            <a:srgbClr val="000066"/>
          </a:solidFill>
          <a:latin typeface="Arial" charset="0"/>
        </a:defRPr>
      </a:lvl8pPr>
      <a:lvl9pPr marL="3886200" indent="-228600" algn="l" rtl="0" eaLnBrk="1" fontAlgn="base" hangingPunct="1">
        <a:spcBef>
          <a:spcPct val="20000"/>
        </a:spcBef>
        <a:spcAft>
          <a:spcPct val="0"/>
        </a:spcAft>
        <a:buChar char="»"/>
        <a:defRPr>
          <a:solidFill>
            <a:srgbClr val="000066"/>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676400" y="2133600"/>
            <a:ext cx="6858000" cy="1143000"/>
          </a:xfrm>
        </p:spPr>
        <p:txBody>
          <a:bodyPr/>
          <a:lstStyle/>
          <a:p>
            <a:pPr eaLnBrk="1" hangingPunct="1"/>
            <a:r>
              <a:rPr lang="en-US" sz="4000" dirty="0" smtClean="0"/>
              <a:t>2e – </a:t>
            </a:r>
            <a:r>
              <a:rPr lang="en-US" dirty="0" err="1" smtClean="0"/>
              <a:t>RadioButtons</a:t>
            </a:r>
            <a:endParaRPr lang="en-US" dirty="0" smtClean="0"/>
          </a:p>
        </p:txBody>
      </p:sp>
      <p:sp>
        <p:nvSpPr>
          <p:cNvPr id="3075" name="Rectangle 3"/>
          <p:cNvSpPr>
            <a:spLocks noGrp="1" noChangeArrowheads="1"/>
          </p:cNvSpPr>
          <p:nvPr>
            <p:ph type="body" idx="1"/>
          </p:nvPr>
        </p:nvSpPr>
        <p:spPr>
          <a:xfrm>
            <a:off x="1219200" y="5943600"/>
            <a:ext cx="7315200" cy="639763"/>
          </a:xfrm>
        </p:spPr>
        <p:txBody>
          <a:bodyPr/>
          <a:lstStyle/>
          <a:p>
            <a:pPr eaLnBrk="1" hangingPunct="1">
              <a:lnSpc>
                <a:spcPct val="90000"/>
              </a:lnSpc>
              <a:buFontTx/>
              <a:buNone/>
              <a:tabLst>
                <a:tab pos="576263" algn="l"/>
              </a:tabLst>
            </a:pPr>
            <a:r>
              <a:rPr lang="en-US" dirty="0" smtClean="0"/>
              <a:t>  					</a:t>
            </a:r>
            <a:r>
              <a:rPr lang="en-US" sz="2400" dirty="0" err="1" smtClean="0"/>
              <a:t>Lingma</a:t>
            </a:r>
            <a:r>
              <a:rPr lang="en-US" sz="2400" smtClean="0"/>
              <a:t> Acheson</a:t>
            </a:r>
          </a:p>
        </p:txBody>
      </p:sp>
      <p:sp>
        <p:nvSpPr>
          <p:cNvPr id="3076" name="TextBox 5"/>
          <p:cNvSpPr txBox="1">
            <a:spLocks noChangeArrowheads="1"/>
          </p:cNvSpPr>
          <p:nvPr/>
        </p:nvSpPr>
        <p:spPr bwMode="auto">
          <a:xfrm>
            <a:off x="2209800" y="6400800"/>
            <a:ext cx="6324600" cy="369888"/>
          </a:xfrm>
          <a:prstGeom prst="rect">
            <a:avLst/>
          </a:prstGeom>
          <a:noFill/>
          <a:ln w="9525">
            <a:noFill/>
            <a:miter lim="800000"/>
            <a:headEnd/>
            <a:tailEnd/>
          </a:ln>
        </p:spPr>
        <p:txBody>
          <a:bodyPr>
            <a:spAutoFit/>
          </a:bodyPr>
          <a:lstStyle/>
          <a:p>
            <a:r>
              <a:rPr lang="en-US"/>
              <a:t>Department of Computer and Information Science, IUPUI</a:t>
            </a:r>
          </a:p>
        </p:txBody>
      </p:sp>
      <p:sp>
        <p:nvSpPr>
          <p:cNvPr id="5" name="TextBox 4"/>
          <p:cNvSpPr txBox="1"/>
          <p:nvPr/>
        </p:nvSpPr>
        <p:spPr>
          <a:xfrm>
            <a:off x="1676400" y="457200"/>
            <a:ext cx="5638800" cy="369332"/>
          </a:xfrm>
          <a:prstGeom prst="rect">
            <a:avLst/>
          </a:prstGeom>
          <a:noFill/>
        </p:spPr>
        <p:txBody>
          <a:bodyPr wrap="square" rtlCol="0">
            <a:spAutoFit/>
          </a:bodyPr>
          <a:lstStyle/>
          <a:p>
            <a:r>
              <a:rPr lang="en-US" dirty="0" smtClean="0"/>
              <a:t>CSCI N331 VB .NET Programming</a:t>
            </a:r>
            <a:endParaRPr lang="en-US" dirty="0"/>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err="1" smtClean="0">
                <a:solidFill>
                  <a:schemeClr val="accent1">
                    <a:lumMod val="25000"/>
                  </a:schemeClr>
                </a:solidFill>
              </a:rPr>
              <a:t>RadioButtons</a:t>
            </a:r>
            <a:endParaRPr lang="en-US" dirty="0" smtClean="0">
              <a:solidFill>
                <a:schemeClr val="accent1">
                  <a:lumMod val="25000"/>
                </a:schemeClr>
              </a:solidFill>
            </a:endParaRPr>
          </a:p>
        </p:txBody>
      </p:sp>
      <p:sp>
        <p:nvSpPr>
          <p:cNvPr id="4100" name="Rectangle 3"/>
          <p:cNvSpPr>
            <a:spLocks noGrp="1" noChangeArrowheads="1"/>
          </p:cNvSpPr>
          <p:nvPr>
            <p:ph type="body" idx="1"/>
          </p:nvPr>
        </p:nvSpPr>
        <p:spPr>
          <a:xfrm>
            <a:off x="1371600" y="1371600"/>
            <a:ext cx="7315200" cy="4525963"/>
          </a:xfrm>
        </p:spPr>
        <p:txBody>
          <a:bodyPr/>
          <a:lstStyle/>
          <a:p>
            <a:pPr eaLnBrk="1" hangingPunct="1">
              <a:buClr>
                <a:schemeClr val="accent1">
                  <a:lumMod val="25000"/>
                </a:schemeClr>
              </a:buClr>
              <a:tabLst>
                <a:tab pos="576263" algn="l"/>
              </a:tabLst>
            </a:pPr>
            <a:r>
              <a:rPr lang="en-US" dirty="0" smtClean="0"/>
              <a:t>Select one </a:t>
            </a:r>
            <a:r>
              <a:rPr lang="en-US" dirty="0" smtClean="0">
                <a:solidFill>
                  <a:srgbClr val="FF0000"/>
                </a:solidFill>
              </a:rPr>
              <a:t>single</a:t>
            </a:r>
            <a:r>
              <a:rPr lang="en-US" dirty="0" smtClean="0"/>
              <a:t> choice from a group of items.</a:t>
            </a:r>
          </a:p>
          <a:p>
            <a:pPr eaLnBrk="1" hangingPunct="1">
              <a:buClr>
                <a:schemeClr val="accent1">
                  <a:lumMod val="25000"/>
                </a:schemeClr>
              </a:buClr>
              <a:tabLst>
                <a:tab pos="576263" algn="l"/>
              </a:tabLst>
            </a:pPr>
            <a:r>
              <a:rPr lang="en-US" dirty="0" smtClean="0"/>
              <a:t>Must put all in one </a:t>
            </a:r>
            <a:r>
              <a:rPr lang="en-US" dirty="0" err="1" smtClean="0"/>
              <a:t>GroupBox</a:t>
            </a:r>
            <a:r>
              <a:rPr lang="en-US" dirty="0" smtClean="0"/>
              <a:t>. </a:t>
            </a:r>
          </a:p>
          <a:p>
            <a:pPr eaLnBrk="1" hangingPunct="1">
              <a:buClr>
                <a:schemeClr val="accent1">
                  <a:lumMod val="25000"/>
                </a:schemeClr>
              </a:buClr>
              <a:tabLst>
                <a:tab pos="576263" algn="l"/>
              </a:tabLst>
            </a:pPr>
            <a:r>
              <a:rPr lang="en-US" dirty="0" err="1" smtClean="0"/>
              <a:t>GroupBox</a:t>
            </a:r>
            <a:r>
              <a:rPr lang="en-US" dirty="0" smtClean="0"/>
              <a:t> properties</a:t>
            </a:r>
          </a:p>
          <a:p>
            <a:pPr lvl="1" eaLnBrk="1" hangingPunct="1">
              <a:buClr>
                <a:schemeClr val="accent1">
                  <a:lumMod val="25000"/>
                </a:schemeClr>
              </a:buClr>
              <a:tabLst>
                <a:tab pos="576263" algn="l"/>
              </a:tabLst>
            </a:pPr>
            <a:r>
              <a:rPr lang="en-US" dirty="0" smtClean="0"/>
              <a:t>Name: </a:t>
            </a:r>
            <a:r>
              <a:rPr lang="en-US" dirty="0" err="1" smtClean="0"/>
              <a:t>grpYyyy</a:t>
            </a:r>
            <a:endParaRPr lang="en-US" dirty="0" smtClean="0"/>
          </a:p>
          <a:p>
            <a:pPr lvl="1" eaLnBrk="1" hangingPunct="1">
              <a:buClr>
                <a:schemeClr val="accent1">
                  <a:lumMod val="25000"/>
                </a:schemeClr>
              </a:buClr>
              <a:tabLst>
                <a:tab pos="576263" algn="l"/>
              </a:tabLst>
            </a:pPr>
            <a:r>
              <a:rPr lang="en-US" dirty="0" smtClean="0"/>
              <a:t>Font: applies to all the texts on this box</a:t>
            </a:r>
          </a:p>
          <a:p>
            <a:pPr lvl="1" eaLnBrk="1" hangingPunct="1">
              <a:buClr>
                <a:schemeClr val="accent1">
                  <a:lumMod val="25000"/>
                </a:schemeClr>
              </a:buClr>
              <a:tabLst>
                <a:tab pos="576263" algn="l"/>
              </a:tabLst>
            </a:pPr>
            <a:r>
              <a:rPr lang="en-US" dirty="0" smtClean="0"/>
              <a:t>Text: provide information or instructions</a:t>
            </a:r>
          </a:p>
          <a:p>
            <a:pPr lvl="1" eaLnBrk="1" hangingPunct="1">
              <a:buClr>
                <a:schemeClr val="accent1">
                  <a:lumMod val="25000"/>
                </a:schemeClr>
              </a:buClr>
              <a:tabLst>
                <a:tab pos="576263" algn="l"/>
              </a:tabLst>
            </a:pPr>
            <a:endParaRPr lang="en-US" dirty="0" smtClean="0"/>
          </a:p>
          <a:p>
            <a:pPr eaLnBrk="1" hangingPunct="1">
              <a:buClr>
                <a:schemeClr val="accent1">
                  <a:lumMod val="25000"/>
                </a:schemeClr>
              </a:buClr>
              <a:tabLst>
                <a:tab pos="576263" algn="l"/>
              </a:tabLst>
            </a:pPr>
            <a:endParaRPr lang="en-US" dirty="0" smtClean="0"/>
          </a:p>
          <a:p>
            <a:pPr eaLnBrk="1" hangingPunct="1">
              <a:tabLst>
                <a:tab pos="576263" algn="l"/>
              </a:tabLst>
            </a:pPr>
            <a:endParaRPr lang="en-US" dirty="0" smtClean="0"/>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dirty="0" err="1" smtClean="0">
                <a:solidFill>
                  <a:schemeClr val="accent1">
                    <a:lumMod val="25000"/>
                  </a:schemeClr>
                </a:solidFill>
              </a:rPr>
              <a:t>RadioButtons</a:t>
            </a:r>
            <a:endParaRPr lang="en-US" dirty="0" smtClean="0">
              <a:solidFill>
                <a:schemeClr val="accent1">
                  <a:lumMod val="25000"/>
                </a:schemeClr>
              </a:solidFill>
            </a:endParaRPr>
          </a:p>
        </p:txBody>
      </p:sp>
      <p:sp>
        <p:nvSpPr>
          <p:cNvPr id="4100" name="Rectangle 3"/>
          <p:cNvSpPr>
            <a:spLocks noGrp="1" noChangeArrowheads="1"/>
          </p:cNvSpPr>
          <p:nvPr>
            <p:ph type="body" idx="1"/>
          </p:nvPr>
        </p:nvSpPr>
        <p:spPr>
          <a:xfrm>
            <a:off x="1371600" y="1371600"/>
            <a:ext cx="7315200" cy="4525963"/>
          </a:xfrm>
        </p:spPr>
        <p:txBody>
          <a:bodyPr/>
          <a:lstStyle/>
          <a:p>
            <a:pPr eaLnBrk="1" hangingPunct="1">
              <a:buClr>
                <a:schemeClr val="accent1">
                  <a:lumMod val="25000"/>
                </a:schemeClr>
              </a:buClr>
              <a:tabLst>
                <a:tab pos="576263" algn="l"/>
              </a:tabLst>
            </a:pPr>
            <a:r>
              <a:rPr lang="en-US" dirty="0" err="1" smtClean="0"/>
              <a:t>RadioButton</a:t>
            </a:r>
            <a:r>
              <a:rPr lang="en-US" dirty="0" smtClean="0"/>
              <a:t> Properties:</a:t>
            </a:r>
          </a:p>
          <a:p>
            <a:pPr lvl="1" eaLnBrk="1" hangingPunct="1">
              <a:buClr>
                <a:schemeClr val="accent1">
                  <a:lumMod val="25000"/>
                </a:schemeClr>
              </a:buClr>
              <a:tabLst>
                <a:tab pos="576263" algn="l"/>
              </a:tabLst>
            </a:pPr>
            <a:r>
              <a:rPr lang="en-US" dirty="0" smtClean="0"/>
              <a:t>Name: </a:t>
            </a:r>
            <a:r>
              <a:rPr lang="en-US" dirty="0" err="1" smtClean="0"/>
              <a:t>radYyyyy</a:t>
            </a:r>
            <a:endParaRPr lang="en-US" dirty="0" smtClean="0"/>
          </a:p>
          <a:p>
            <a:pPr lvl="1" eaLnBrk="1" hangingPunct="1">
              <a:buClr>
                <a:schemeClr val="accent1">
                  <a:lumMod val="25000"/>
                </a:schemeClr>
              </a:buClr>
              <a:tabLst>
                <a:tab pos="576263" algn="l"/>
              </a:tabLst>
            </a:pPr>
            <a:r>
              <a:rPr lang="en-US" dirty="0" smtClean="0"/>
              <a:t>Text: word by the radio </a:t>
            </a:r>
            <a:r>
              <a:rPr lang="en-US" dirty="0" smtClean="0"/>
              <a:t>button</a:t>
            </a:r>
          </a:p>
          <a:p>
            <a:pPr lvl="1" eaLnBrk="1" hangingPunct="1">
              <a:buClr>
                <a:schemeClr val="accent1">
                  <a:lumMod val="25000"/>
                </a:schemeClr>
              </a:buClr>
              <a:tabLst>
                <a:tab pos="576263" algn="l"/>
              </a:tabLst>
            </a:pPr>
            <a:r>
              <a:rPr lang="en-US" dirty="0" smtClean="0"/>
              <a:t>Font: overwrites the text font set by the </a:t>
            </a:r>
            <a:r>
              <a:rPr lang="en-US" dirty="0" err="1" smtClean="0"/>
              <a:t>GroupBox</a:t>
            </a:r>
            <a:endParaRPr lang="en-US" dirty="0" smtClean="0"/>
          </a:p>
          <a:p>
            <a:pPr lvl="1" eaLnBrk="1" hangingPunct="1">
              <a:buClr>
                <a:schemeClr val="accent1">
                  <a:lumMod val="25000"/>
                </a:schemeClr>
              </a:buClr>
              <a:tabLst>
                <a:tab pos="576263" algn="l"/>
              </a:tabLst>
            </a:pPr>
            <a:r>
              <a:rPr lang="en-US" dirty="0" smtClean="0"/>
              <a:t>Checked: indicated if the button is already checked when the program starts. Usually have one default choice. If none is checked, the program might end up having no selections if the user doesn’t choose one after the program runs.</a:t>
            </a:r>
          </a:p>
          <a:p>
            <a:pPr eaLnBrk="1" hangingPunct="1">
              <a:buClr>
                <a:schemeClr val="accent1">
                  <a:lumMod val="25000"/>
                </a:schemeClr>
              </a:buClr>
              <a:tabLst>
                <a:tab pos="576263" algn="l"/>
              </a:tabLst>
            </a:pPr>
            <a:r>
              <a:rPr lang="en-US" dirty="0" smtClean="0"/>
              <a:t>Can have multiple groups on one Form.</a:t>
            </a:r>
          </a:p>
          <a:p>
            <a:pPr eaLnBrk="1" hangingPunct="1">
              <a:buClr>
                <a:schemeClr val="accent1">
                  <a:lumMod val="25000"/>
                </a:schemeClr>
              </a:buClr>
              <a:tabLst>
                <a:tab pos="576263" algn="l"/>
              </a:tabLst>
            </a:pPr>
            <a:endParaRPr lang="en-US" dirty="0" smtClean="0"/>
          </a:p>
          <a:p>
            <a:pPr eaLnBrk="1" hangingPunct="1">
              <a:tabLst>
                <a:tab pos="576263" algn="l"/>
              </a:tabLst>
            </a:pPr>
            <a:endParaRPr lang="en-US" dirty="0" smtClean="0"/>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Doctors presentation sample with media">
  <a:themeElements>
    <a:clrScheme name="Patient Health Education Seminar-Template--KH-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tient Health Education Seminar-Template--KH-copyedit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tient Health Education Seminar-Template--KH-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tient Health Education Seminar-Template--KH-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tient Health Education Seminar-Template--KH-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tient Health Education Seminar-Template--KH-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tient Health Education Seminar-Template--KH-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tient Health Education Seminar-Template--KH-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tient Health Education Seminar-Template--KH-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tient Health Education Seminar-Template--KH-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tient Health Education Seminar-Template--KH-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tient Health Education Seminar-Template--KH-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tient Health Education Seminar-Template--KH-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tient Health Education Seminar-Template--KH-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Doctors presentation sample with media</Template>
  <TotalTime>420</TotalTime>
  <Words>133</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Doctors presentation sample with media</vt:lpstr>
      <vt:lpstr>2e – RadioButtons</vt:lpstr>
      <vt:lpstr>RadioButtons</vt:lpstr>
      <vt:lpstr>RadioButtons</vt:lpstr>
    </vt:vector>
  </TitlesOfParts>
  <Company>IUPUI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VB.NET Programming ٠Introduction٠</dc:title>
  <dc:creator>linglu</dc:creator>
  <cp:lastModifiedBy>Owner</cp:lastModifiedBy>
  <cp:revision>89</cp:revision>
  <dcterms:created xsi:type="dcterms:W3CDTF">2008-08-20T02:37:49Z</dcterms:created>
  <dcterms:modified xsi:type="dcterms:W3CDTF">2009-02-11T02:28:31Z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TC011628171033</vt:lpwstr>
  </property>
</Properties>
</file>