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4" r:id="rId4"/>
    <p:sldId id="265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512" autoAdjust="0"/>
  </p:normalViewPr>
  <p:slideViewPr>
    <p:cSldViewPr>
      <p:cViewPr varScale="1">
        <p:scale>
          <a:sx n="46" d="100"/>
          <a:sy n="46" d="100"/>
        </p:scale>
        <p:origin x="-4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CDFD-4E49-4E85-A478-514C44FD92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1b</a:t>
            </a:r>
            <a:r>
              <a:rPr lang="en-US" sz="4000" smtClean="0"/>
              <a:t> </a:t>
            </a:r>
            <a:r>
              <a:rPr lang="en-US" sz="4000" dirty="0" smtClean="0"/>
              <a:t>– </a:t>
            </a:r>
            <a:r>
              <a:rPr lang="en-US" dirty="0" smtClean="0"/>
              <a:t>Inside Visual Studio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smtClean="0"/>
              <a:t>  					</a:t>
            </a:r>
            <a:r>
              <a:rPr lang="en-US" sz="2400" smtClean="0"/>
              <a:t>Lingma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Purpose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Be more familiar with the Visual Studio interface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Know how to use some of the tools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Know how to run a project</a:t>
            </a:r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Layout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054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Download and unzip the project “Welcome”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Open the project by double clicking on the solution file.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Double click on the “</a:t>
            </a:r>
            <a:r>
              <a:rPr lang="en-US" dirty="0" err="1" smtClean="0"/>
              <a:t>Welcome.vb</a:t>
            </a:r>
            <a:r>
              <a:rPr lang="en-US" dirty="0" smtClean="0"/>
              <a:t>”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Layout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Menu bars on the top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Tool bars under the menu bar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Toolbox on the left hand side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Solution Explorer and Properties on the right hand side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Form Window in the middle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Layout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054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Toolbox on the left hand side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Add items to the Form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All Windows Forms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Solution Explorer on the right hand side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Manage forms and files used for the project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Right click on the project name →Properties</a:t>
            </a:r>
          </a:p>
          <a:p>
            <a:pPr lvl="1" eaLnBrk="1" hangingPunct="1">
              <a:buFontTx/>
              <a:buNone/>
              <a:tabLst>
                <a:tab pos="576263" algn="l"/>
              </a:tabLst>
            </a:pPr>
            <a:r>
              <a:rPr lang="en-US" dirty="0" smtClean="0"/>
              <a:t>		 → Compile → set both “Option explicit” and “Option strict” to On</a:t>
            </a:r>
          </a:p>
          <a:p>
            <a:pPr eaLnBrk="1" hangingPunct="1">
              <a:tabLst>
                <a:tab pos="576263" algn="l"/>
              </a:tabLst>
            </a:pPr>
            <a:r>
              <a:rPr lang="en-US" dirty="0" smtClean="0"/>
              <a:t>Save the project (* means the file is not saved)</a:t>
            </a:r>
          </a:p>
          <a:p>
            <a:pPr lvl="1" eaLnBrk="1" hangingPunct="1">
              <a:buFontTx/>
              <a:buNone/>
              <a:tabLst>
                <a:tab pos="576263" algn="l"/>
              </a:tabLst>
            </a:pPr>
            <a:endParaRPr lang="en-US" dirty="0" smtClean="0"/>
          </a:p>
          <a:p>
            <a:pPr lvl="1" eaLnBrk="1" hangingPunct="1"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buFontTx/>
              <a:buNone/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Layout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054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Properties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Form properties: Name, Size, Background Color, …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Label properties: Name, Text, Background Color, …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Picture properties: Name, Image, Size, …</a:t>
            </a:r>
          </a:p>
          <a:p>
            <a:pPr eaLnBrk="1" hangingPunct="1">
              <a:buFontTx/>
              <a:buNone/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Run the Project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05400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Build → Build </a:t>
            </a:r>
            <a:r>
              <a:rPr lang="en-US" dirty="0" err="1" smtClean="0"/>
              <a:t>projectName</a:t>
            </a:r>
            <a:endParaRPr lang="en-US" dirty="0" smtClean="0"/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Run the project: Three options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Debug → Start Debugging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F5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Click on the green triangle button on the tool bar</a:t>
            </a:r>
          </a:p>
          <a:p>
            <a:pPr eaLnBrk="1" hangingPunct="1">
              <a:buFontTx/>
              <a:buNone/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163</TotalTime>
  <Words>203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Doctors presentation sample with media</vt:lpstr>
      <vt:lpstr>1b – Inside Visual Studio</vt:lpstr>
      <vt:lpstr>Purpose</vt:lpstr>
      <vt:lpstr>Layout</vt:lpstr>
      <vt:lpstr>Layout</vt:lpstr>
      <vt:lpstr>Layout</vt:lpstr>
      <vt:lpstr>Run the Project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38</cp:revision>
  <dcterms:created xsi:type="dcterms:W3CDTF">2008-08-20T02:37:49Z</dcterms:created>
  <dcterms:modified xsi:type="dcterms:W3CDTF">2009-02-06T20:25:05Z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