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75" r:id="rId4"/>
    <p:sldId id="276" r:id="rId5"/>
    <p:sldId id="27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9" autoAdjust="0"/>
    <p:restoredTop sz="94512" autoAdjust="0"/>
  </p:normalViewPr>
  <p:slideViewPr>
    <p:cSldViewPr>
      <p:cViewPr varScale="1">
        <p:scale>
          <a:sx n="46" d="100"/>
          <a:sy n="46" d="100"/>
        </p:scale>
        <p:origin x="-4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Presentation Information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75AD684-2643-4A7A-BEC4-0D8E1E502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Presentation Information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520CDFD-4E49-4E85-A478-514C44FD9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j0315447"/>
          <p:cNvPicPr>
            <a:picLocks noChangeAspect="1" noChangeArrowheads="1"/>
          </p:cNvPicPr>
          <p:nvPr/>
        </p:nvPicPr>
        <p:blipFill>
          <a:blip r:embed="rId2">
            <a:lum bright="40000" contrast="-20000"/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09600" y="533400"/>
            <a:ext cx="8001000" cy="5791200"/>
          </a:xfrm>
          <a:prstGeom prst="rect">
            <a:avLst/>
          </a:prstGeom>
          <a:gradFill rotWithShape="1">
            <a:gsLst>
              <a:gs pos="0">
                <a:schemeClr val="bg1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23900" y="73025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/>
              <a:t>Humongous Insurance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CAE5B-D2D5-4E20-9B44-80285E2DB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038E5-7170-47AB-9E98-536A4074C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50FD9-3D0C-4E07-B663-67DC170AB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600200"/>
            <a:ext cx="35814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3938588"/>
            <a:ext cx="35814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AFDCF-39F0-4BEF-8002-324B600CD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849EF-6F9F-4987-BC35-C7BDA976D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04073-96C9-42C1-998C-CF38392FC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3CD26-459A-4DAC-9B6B-F13FE59D7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974C-1314-48A2-983E-42C9CBC26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403CF-4258-4F48-9C84-66EF94354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A9438-E358-4549-93FD-25A9D0EC0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EB356-2DF3-4860-AFCE-FEA387766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BA708-554D-40C0-A4F8-CDAAB25E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745E0-161E-4A3F-BB4A-5F42D0085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008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24300" y="64008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000066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C8824EEA-97C9-4066-A01D-AF2FE14A5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6" descr="j031544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ransition spd="slow">
    <p:random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66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133600"/>
            <a:ext cx="68580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2b </a:t>
            </a:r>
            <a:r>
              <a:rPr lang="en-US" sz="4000" dirty="0" smtClean="0"/>
              <a:t>– </a:t>
            </a:r>
            <a:r>
              <a:rPr lang="en-US" dirty="0" smtClean="0"/>
              <a:t>Labels and Pictures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5943600"/>
            <a:ext cx="7315200" cy="639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r>
              <a:rPr lang="en-US" dirty="0" smtClean="0"/>
              <a:t>  					</a:t>
            </a:r>
            <a:r>
              <a:rPr lang="en-US" sz="2400" dirty="0" err="1" smtClean="0"/>
              <a:t>Lingma</a:t>
            </a:r>
            <a:r>
              <a:rPr lang="en-US" sz="2400" smtClean="0"/>
              <a:t> Acheson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2209800" y="64008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Department of Computer and Information Science, IUPUI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4572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CSCI N331 VB .NET Programming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Labels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7315200" cy="4525963"/>
          </a:xfrm>
        </p:spPr>
        <p:txBody>
          <a:bodyPr/>
          <a:lstStyle/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Every object on the  has a type, a name, and some other properties associated with it. </a:t>
            </a:r>
          </a:p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Type: Label</a:t>
            </a:r>
          </a:p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Name: (must give it a name, invisible to the user)</a:t>
            </a:r>
          </a:p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Other properties: </a:t>
            </a:r>
          </a:p>
          <a:p>
            <a:pPr lvl="1"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Text on the label</a:t>
            </a:r>
          </a:p>
          <a:p>
            <a:pPr lvl="1"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Size of the label</a:t>
            </a:r>
          </a:p>
          <a:p>
            <a:pPr lvl="1"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Background color</a:t>
            </a:r>
          </a:p>
          <a:p>
            <a:pPr lvl="1"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…</a:t>
            </a:r>
          </a:p>
          <a:p>
            <a:pPr eaLnBrk="1" hangingPunct="1">
              <a:tabLst>
                <a:tab pos="576263" algn="l"/>
              </a:tabLst>
            </a:pPr>
            <a:endParaRPr lang="en-US" dirty="0" smtClean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Labels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7315200" cy="4525963"/>
          </a:xfrm>
        </p:spPr>
        <p:txBody>
          <a:bodyPr/>
          <a:lstStyle/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Names must use the Hungarian notation or camel notation</a:t>
            </a:r>
          </a:p>
          <a:p>
            <a:pPr lvl="1">
              <a:tabLst>
                <a:tab pos="576263" algn="l"/>
              </a:tabLst>
            </a:pPr>
            <a:r>
              <a:rPr lang="en-US" dirty="0" smtClean="0"/>
              <a:t>a convention that makes programs more understandable</a:t>
            </a:r>
          </a:p>
          <a:p>
            <a:pPr lvl="1">
              <a:tabLst>
                <a:tab pos="576263" algn="l"/>
              </a:tabLst>
            </a:pPr>
            <a:r>
              <a:rPr lang="en-US" dirty="0" smtClean="0"/>
              <a:t>Format: </a:t>
            </a:r>
            <a:r>
              <a:rPr lang="en-US" dirty="0" err="1" smtClean="0"/>
              <a:t>xxxYyyy</a:t>
            </a:r>
            <a:endParaRPr lang="en-US" dirty="0" smtClean="0"/>
          </a:p>
          <a:p>
            <a:pPr lvl="2">
              <a:tabLst>
                <a:tab pos="576263" algn="l"/>
              </a:tabLst>
            </a:pPr>
            <a:r>
              <a:rPr lang="en-US" dirty="0" smtClean="0"/>
              <a:t>xxx - First three letters indicate the type of control, all lower case</a:t>
            </a:r>
          </a:p>
          <a:p>
            <a:pPr lvl="2">
              <a:tabLst>
                <a:tab pos="576263" algn="l"/>
              </a:tabLst>
            </a:pPr>
            <a:r>
              <a:rPr lang="en-US" dirty="0" err="1" smtClean="0"/>
              <a:t>Yyyy</a:t>
            </a:r>
            <a:r>
              <a:rPr lang="en-US" dirty="0" smtClean="0"/>
              <a:t> – second part starts with an upper case letter, usually a word, indicates the purpose for this object</a:t>
            </a:r>
          </a:p>
          <a:p>
            <a:pPr lvl="1">
              <a:tabLst>
                <a:tab pos="576263" algn="l"/>
              </a:tabLst>
            </a:pPr>
            <a:r>
              <a:rPr lang="en-US" dirty="0" smtClean="0"/>
              <a:t>E.g. </a:t>
            </a:r>
            <a:r>
              <a:rPr lang="en-US" dirty="0" err="1" smtClean="0"/>
              <a:t>lblGreet</a:t>
            </a:r>
            <a:r>
              <a:rPr lang="en-US" dirty="0" smtClean="0"/>
              <a:t> – a label for greeting the user</a:t>
            </a:r>
          </a:p>
          <a:p>
            <a:pPr lvl="1">
              <a:buFontTx/>
              <a:buNone/>
              <a:tabLst>
                <a:tab pos="576263" algn="l"/>
              </a:tabLst>
            </a:pPr>
            <a:r>
              <a:rPr lang="en-US" dirty="0" smtClean="0"/>
              <a:t>			      </a:t>
            </a:r>
            <a:r>
              <a:rPr lang="en-US" dirty="0" err="1" smtClean="0"/>
              <a:t>txtIncome</a:t>
            </a:r>
            <a:r>
              <a:rPr lang="en-US" dirty="0" smtClean="0"/>
              <a:t> – a textbox for income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dirty="0" err="1" smtClean="0"/>
              <a:t>btnReset</a:t>
            </a:r>
            <a:r>
              <a:rPr lang="en-US" dirty="0" smtClean="0"/>
              <a:t> – a reset button</a:t>
            </a:r>
          </a:p>
          <a:p>
            <a:pPr eaLnBrk="1" hangingPunct="1">
              <a:tabLst>
                <a:tab pos="576263" algn="l"/>
              </a:tabLst>
            </a:pPr>
            <a:endParaRPr lang="en-US" dirty="0" smtClean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Labels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7467600" cy="5029200"/>
          </a:xfrm>
        </p:spPr>
        <p:txBody>
          <a:bodyPr/>
          <a:lstStyle/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Can create multiple objects with the same type, but must have different names.</a:t>
            </a:r>
          </a:p>
          <a:p>
            <a:pPr eaLnBrk="1" hangingPunct="1">
              <a:buClr>
                <a:schemeClr val="accent1">
                  <a:lumMod val="25000"/>
                </a:schemeClr>
              </a:buClr>
              <a:buNone/>
              <a:tabLst>
                <a:tab pos="576263" algn="l"/>
              </a:tabLst>
            </a:pPr>
            <a:r>
              <a:rPr lang="en-US" dirty="0" smtClean="0"/>
              <a:t>	E.g. create a form with two labels.</a:t>
            </a:r>
          </a:p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Must </a:t>
            </a:r>
            <a:r>
              <a:rPr lang="en-US" dirty="0" smtClean="0">
                <a:solidFill>
                  <a:srgbClr val="FF0000"/>
                </a:solidFill>
              </a:rPr>
              <a:t>single</a:t>
            </a:r>
            <a:r>
              <a:rPr lang="en-US" dirty="0" smtClean="0"/>
              <a:t> click on the object to define properties for an object.</a:t>
            </a:r>
          </a:p>
          <a:p>
            <a:pPr eaLnBrk="1" hangingPunct="1">
              <a:buClr>
                <a:schemeClr val="accent1">
                  <a:lumMod val="25000"/>
                </a:schemeClr>
              </a:buClr>
              <a:buNone/>
              <a:tabLst>
                <a:tab pos="576263" algn="l"/>
              </a:tabLst>
            </a:pPr>
            <a:endParaRPr lang="en-US" dirty="0" smtClean="0"/>
          </a:p>
          <a:p>
            <a:pPr eaLnBrk="1" hangingPunct="1">
              <a:tabLst>
                <a:tab pos="576263" algn="l"/>
              </a:tabLst>
            </a:pPr>
            <a:endParaRPr lang="en-US" dirty="0" smtClean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Pictures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7467600" cy="5029200"/>
          </a:xfrm>
        </p:spPr>
        <p:txBody>
          <a:bodyPr/>
          <a:lstStyle/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Object type – </a:t>
            </a:r>
            <a:r>
              <a:rPr lang="en-US" dirty="0" err="1" smtClean="0"/>
              <a:t>PictureBox</a:t>
            </a:r>
            <a:endParaRPr lang="en-US" dirty="0" smtClean="0"/>
          </a:p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Camel Notation – </a:t>
            </a:r>
            <a:r>
              <a:rPr lang="en-US" dirty="0" err="1" smtClean="0"/>
              <a:t>picYyyyy</a:t>
            </a:r>
            <a:endParaRPr lang="en-US" dirty="0" smtClean="0"/>
          </a:p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Import an image</a:t>
            </a:r>
          </a:p>
          <a:p>
            <a:pPr lvl="1"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Local resource → Import</a:t>
            </a:r>
          </a:p>
          <a:p>
            <a:pPr eaLnBrk="1" hangingPunct="1">
              <a:buClr>
                <a:schemeClr val="accent1">
                  <a:lumMod val="25000"/>
                </a:schemeClr>
              </a:buClr>
              <a:buNone/>
              <a:tabLst>
                <a:tab pos="576263" algn="l"/>
              </a:tabLst>
            </a:pPr>
            <a:endParaRPr lang="en-US" dirty="0" smtClean="0"/>
          </a:p>
          <a:p>
            <a:pPr eaLnBrk="1" hangingPunct="1">
              <a:tabLst>
                <a:tab pos="576263" algn="l"/>
              </a:tabLst>
            </a:pPr>
            <a:endParaRPr lang="en-US" dirty="0" smtClean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ctors presentation sample with media">
  <a:themeElements>
    <a:clrScheme name="Patient Health Education Seminar-Template--KH-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tient Health Education Seminar-Template--KH-copyedit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ient Health Education Seminar-Template--KH-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Doctors presentation sample with media</Template>
  <TotalTime>303</TotalTime>
  <Words>168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Doctors presentation sample with media</vt:lpstr>
      <vt:lpstr>2b – Labels and Pictures</vt:lpstr>
      <vt:lpstr>Labels</vt:lpstr>
      <vt:lpstr>Labels</vt:lpstr>
      <vt:lpstr>Labels</vt:lpstr>
      <vt:lpstr>Pictures</vt:lpstr>
    </vt:vector>
  </TitlesOfParts>
  <Company>IUPUI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VB.NET Programming ٠Introduction٠</dc:title>
  <dc:creator>linglu</dc:creator>
  <cp:lastModifiedBy>Owner</cp:lastModifiedBy>
  <cp:revision>72</cp:revision>
  <dcterms:created xsi:type="dcterms:W3CDTF">2008-08-20T02:37:49Z</dcterms:created>
  <dcterms:modified xsi:type="dcterms:W3CDTF">2009-02-06T20:24:37Z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TC011628171033</vt:lpwstr>
  </property>
</Properties>
</file>