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handoutMasterIdLst>
    <p:handoutMasterId r:id="rId8"/>
  </p:handoutMasterIdLst>
  <p:sldIdLst>
    <p:sldId id="257" r:id="rId2"/>
    <p:sldId id="269" r:id="rId3"/>
    <p:sldId id="276" r:id="rId4"/>
    <p:sldId id="277" r:id="rId5"/>
    <p:sldId id="278"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9" autoAdjust="0"/>
    <p:restoredTop sz="94512" autoAdjust="0"/>
  </p:normalViewPr>
  <p:slideViewPr>
    <p:cSldViewPr>
      <p:cViewPr varScale="1">
        <p:scale>
          <a:sx n="70" d="100"/>
          <a:sy n="70" d="100"/>
        </p:scale>
        <p:origin x="-5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75AD684-2643-4A7A-BEC4-0D8E1E50229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520CDFD-4E49-4E85-A478-514C44FD927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j0315447"/>
          <p:cNvPicPr>
            <a:picLocks noChangeAspect="1" noChangeArrowheads="1"/>
          </p:cNvPicPr>
          <p:nvPr/>
        </p:nvPicPr>
        <p:blipFill>
          <a:blip r:embed="rId2">
            <a:lum bright="40000" contrast="-20000"/>
            <a:grayscl/>
          </a:blip>
          <a:srcRect/>
          <a:stretch>
            <a:fillRect/>
          </a:stretch>
        </p:blipFill>
        <p:spPr bwMode="auto">
          <a:xfrm>
            <a:off x="0" y="0"/>
            <a:ext cx="9144000" cy="6858000"/>
          </a:xfrm>
          <a:prstGeom prst="rect">
            <a:avLst/>
          </a:prstGeom>
          <a:noFill/>
          <a:ln w="9525">
            <a:noFill/>
            <a:miter lim="800000"/>
            <a:headEnd/>
            <a:tailEnd/>
          </a:ln>
        </p:spPr>
      </p:pic>
      <p:sp>
        <p:nvSpPr>
          <p:cNvPr id="5" name="Rectangle 11"/>
          <p:cNvSpPr>
            <a:spLocks noChangeArrowheads="1"/>
          </p:cNvSpPr>
          <p:nvPr/>
        </p:nvSpPr>
        <p:spPr bwMode="auto">
          <a:xfrm>
            <a:off x="609600" y="533400"/>
            <a:ext cx="8001000" cy="5791200"/>
          </a:xfrm>
          <a:prstGeom prst="rect">
            <a:avLst/>
          </a:prstGeom>
          <a:gradFill rotWithShape="1">
            <a:gsLst>
              <a:gs pos="0">
                <a:schemeClr val="bg1">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en-US"/>
          </a:p>
        </p:txBody>
      </p:sp>
      <p:sp>
        <p:nvSpPr>
          <p:cNvPr id="6" name="Text Box 8"/>
          <p:cNvSpPr txBox="1">
            <a:spLocks noChangeArrowheads="1"/>
          </p:cNvSpPr>
          <p:nvPr/>
        </p:nvSpPr>
        <p:spPr bwMode="auto">
          <a:xfrm>
            <a:off x="723900" y="730250"/>
            <a:ext cx="7696200" cy="641350"/>
          </a:xfrm>
          <a:prstGeom prst="rect">
            <a:avLst/>
          </a:prstGeom>
          <a:noFill/>
          <a:ln w="9525">
            <a:noFill/>
            <a:miter lim="800000"/>
            <a:headEnd/>
            <a:tailEnd/>
          </a:ln>
          <a:effectLst/>
        </p:spPr>
        <p:txBody>
          <a:bodyPr>
            <a:spAutoFit/>
          </a:bodyPr>
          <a:lstStyle/>
          <a:p>
            <a:pPr algn="ctr">
              <a:spcBef>
                <a:spcPct val="50000"/>
              </a:spcBef>
              <a:defRPr/>
            </a:pPr>
            <a:r>
              <a:rPr lang="en-US" sz="3600" b="1"/>
              <a:t>Humongous Insurance</a:t>
            </a:r>
          </a:p>
        </p:txBody>
      </p:sp>
      <p:sp>
        <p:nvSpPr>
          <p:cNvPr id="34819" name="Rectangle 3"/>
          <p:cNvSpPr>
            <a:spLocks noGrp="1" noChangeArrowheads="1"/>
          </p:cNvSpPr>
          <p:nvPr>
            <p:ph type="ctrTitle"/>
          </p:nvPr>
        </p:nvSpPr>
        <p:spPr>
          <a:xfrm>
            <a:off x="685800" y="1828800"/>
            <a:ext cx="7772400" cy="1470025"/>
          </a:xfrm>
        </p:spPr>
        <p:txBody>
          <a:bodyPr/>
          <a:lstStyle>
            <a:lvl1pPr>
              <a:defRPr/>
            </a:lvl1pPr>
          </a:lstStyle>
          <a:p>
            <a:r>
              <a:rPr lang="en-US" smtClean="0"/>
              <a:t>Click to edit Master title style</a:t>
            </a:r>
            <a:endParaRPr lang="en-US"/>
          </a:p>
        </p:txBody>
      </p:sp>
      <p:sp>
        <p:nvSpPr>
          <p:cNvPr id="34820"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3C5CAE5B-D2D5-4E20-9B44-80285E2DB2F9}" type="slidenum">
              <a:rPr lang="en-US"/>
              <a:pPr>
                <a:defRPr/>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74638"/>
            <a:ext cx="5334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B13038E5-7170-47AB-9E98-536A4074CB83}" type="slidenum">
              <a:rPr lang="en-US"/>
              <a:pPr>
                <a:defRPr/>
              </a:pPr>
              <a:t>‹#›</a:t>
            </a:fld>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1600" y="1600200"/>
            <a:ext cx="7315200" cy="4525963"/>
          </a:xfrm>
        </p:spPr>
        <p:txBody>
          <a:bodyPr/>
          <a:lstStyle/>
          <a:p>
            <a:pPr lvl="0"/>
            <a:r>
              <a:rPr lang="en-US" noProof="0" smtClean="0"/>
              <a:t>Click icon to add SmartArt graphic</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24950FD9-3D0C-4E07-B663-67DC170AB17F}" type="slidenum">
              <a:rPr lang="en-US"/>
              <a:pPr>
                <a:defRPr/>
              </a:pPr>
              <a:t>‹#›</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600200"/>
            <a:ext cx="3581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3938588"/>
            <a:ext cx="3581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7" name="Rectangle 5"/>
          <p:cNvSpPr>
            <a:spLocks noGrp="1" noChangeArrowheads="1"/>
          </p:cNvSpPr>
          <p:nvPr>
            <p:ph type="sldNum" sz="quarter" idx="11"/>
          </p:nvPr>
        </p:nvSpPr>
        <p:spPr>
          <a:ln/>
        </p:spPr>
        <p:txBody>
          <a:bodyPr/>
          <a:lstStyle>
            <a:lvl1pPr>
              <a:defRPr/>
            </a:lvl1pPr>
          </a:lstStyle>
          <a:p>
            <a:pPr>
              <a:defRPr/>
            </a:pPr>
            <a:fld id="{DE2AFDCF-39F0-4BEF-8002-324B600CD4C8}" type="slidenum">
              <a:rPr lang="en-US"/>
              <a:pPr>
                <a:defRPr/>
              </a:pPr>
              <a:t>‹#›</a:t>
            </a:fld>
            <a:endParaRPr lang="en-US"/>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105400" y="1600200"/>
            <a:ext cx="3581400" cy="4525963"/>
          </a:xfrm>
        </p:spPr>
        <p:txBody>
          <a:bodyPr/>
          <a:lstStyle/>
          <a:p>
            <a:pPr lvl="0"/>
            <a:r>
              <a:rPr lang="en-US" noProof="0" smtClean="0"/>
              <a:t>Click icon to add media</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F94849EF-6F9F-4987-BC35-C7BDA976DE84}" type="slidenum">
              <a:rPr lang="en-US"/>
              <a:pPr>
                <a:defRPr/>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C5A04073-96C9-42C1-998C-CF38392FC518}" type="slidenum">
              <a:rPr lang="en-US"/>
              <a:pPr>
                <a:defRPr/>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FB83CD26-459A-4DAC-9B6B-F13FE59D7D5B}" type="slidenum">
              <a:rPr lang="en-US"/>
              <a:pPr>
                <a:defRPr/>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1DEB974C-1314-48A2-983E-42C9CBC266EF}" type="slidenum">
              <a:rPr lang="en-US"/>
              <a:pPr>
                <a:defRPr/>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8" name="Rectangle 5"/>
          <p:cNvSpPr>
            <a:spLocks noGrp="1" noChangeArrowheads="1"/>
          </p:cNvSpPr>
          <p:nvPr>
            <p:ph type="sldNum" sz="quarter" idx="11"/>
          </p:nvPr>
        </p:nvSpPr>
        <p:spPr>
          <a:ln/>
        </p:spPr>
        <p:txBody>
          <a:bodyPr/>
          <a:lstStyle>
            <a:lvl1pPr>
              <a:defRPr/>
            </a:lvl1pPr>
          </a:lstStyle>
          <a:p>
            <a:pPr>
              <a:defRPr/>
            </a:pPr>
            <a:fld id="{6C8403CF-4258-4F48-9C84-66EF9435448B}" type="slidenum">
              <a:rPr lang="en-US"/>
              <a:pPr>
                <a:defRPr/>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4" name="Rectangle 5"/>
          <p:cNvSpPr>
            <a:spLocks noGrp="1" noChangeArrowheads="1"/>
          </p:cNvSpPr>
          <p:nvPr>
            <p:ph type="sldNum" sz="quarter" idx="11"/>
          </p:nvPr>
        </p:nvSpPr>
        <p:spPr>
          <a:ln/>
        </p:spPr>
        <p:txBody>
          <a:bodyPr/>
          <a:lstStyle>
            <a:lvl1pPr>
              <a:defRPr/>
            </a:lvl1pPr>
          </a:lstStyle>
          <a:p>
            <a:pPr>
              <a:defRPr/>
            </a:pPr>
            <a:fld id="{79CA9438-E358-4549-93FD-25A9D0EC0BA9}" type="slidenum">
              <a:rPr lang="en-US"/>
              <a:pPr>
                <a:defRPr/>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3" name="Rectangle 5"/>
          <p:cNvSpPr>
            <a:spLocks noGrp="1" noChangeArrowheads="1"/>
          </p:cNvSpPr>
          <p:nvPr>
            <p:ph type="sldNum" sz="quarter" idx="11"/>
          </p:nvPr>
        </p:nvSpPr>
        <p:spPr>
          <a:ln/>
        </p:spPr>
        <p:txBody>
          <a:bodyPr/>
          <a:lstStyle>
            <a:lvl1pPr>
              <a:defRPr/>
            </a:lvl1pPr>
          </a:lstStyle>
          <a:p>
            <a:pPr>
              <a:defRPr/>
            </a:pPr>
            <a:fld id="{F79EB356-2DF3-4860-AFCE-FEA387766419}" type="slidenum">
              <a:rPr lang="en-US"/>
              <a:pPr>
                <a:defRPr/>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67CBA708-554D-40C0-A4F8-CDAAB25E56BA}" type="slidenum">
              <a:rPr lang="en-US"/>
              <a:pPr>
                <a:defRPr/>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BA6745E0-161E-4A3F-BB4A-5F42D0085B4D}" type="slidenum">
              <a:rPr lang="en-US"/>
              <a:pPr>
                <a:defRPr/>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ftr" sz="quarter" idx="3"/>
          </p:nvPr>
        </p:nvSpPr>
        <p:spPr bwMode="auto">
          <a:xfrm>
            <a:off x="69342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66"/>
                </a:solidFill>
                <a:latin typeface="+mn-lt"/>
              </a:defRPr>
            </a:lvl1pPr>
          </a:lstStyle>
          <a:p>
            <a:pPr>
              <a:defRPr/>
            </a:pPr>
            <a:r>
              <a:rPr lang="en-US"/>
              <a:t>CONFIDENTIAL</a:t>
            </a:r>
          </a:p>
        </p:txBody>
      </p:sp>
      <p:sp>
        <p:nvSpPr>
          <p:cNvPr id="33797" name="Rectangle 5"/>
          <p:cNvSpPr>
            <a:spLocks noGrp="1" noChangeArrowheads="1"/>
          </p:cNvSpPr>
          <p:nvPr>
            <p:ph type="sldNum" sz="quarter" idx="4"/>
          </p:nvPr>
        </p:nvSpPr>
        <p:spPr bwMode="auto">
          <a:xfrm>
            <a:off x="39243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rgbClr val="000066"/>
                </a:solidFill>
                <a:latin typeface="Tahoma" pitchFamily="34" charset="0"/>
              </a:defRPr>
            </a:lvl1pPr>
          </a:lstStyle>
          <a:p>
            <a:pPr>
              <a:defRPr/>
            </a:pPr>
            <a:fld id="{C8824EEA-97C9-4066-A01D-AF2FE14A59CF}" type="slidenum">
              <a:rPr lang="en-US"/>
              <a:pPr>
                <a:defRPr/>
              </a:pPr>
              <a:t>‹#›</a:t>
            </a:fld>
            <a:endParaRPr lang="en-US"/>
          </a:p>
        </p:txBody>
      </p:sp>
      <p:pic>
        <p:nvPicPr>
          <p:cNvPr id="1030" name="Picture 6" descr="j0315447"/>
          <p:cNvPicPr>
            <a:picLocks noChangeAspect="1" noChangeArrowheads="1"/>
          </p:cNvPicPr>
          <p:nvPr/>
        </p:nvPicPr>
        <p:blipFill>
          <a:blip r:embed="rId16"/>
          <a:srcRect/>
          <a:stretch>
            <a:fillRect/>
          </a:stretch>
        </p:blipFill>
        <p:spPr bwMode="auto">
          <a:xfrm>
            <a:off x="0" y="0"/>
            <a:ext cx="1143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spd="slow">
    <p:random/>
  </p:transition>
  <p:hf sldNum="0" hdr="0" ftr="0" dt="0"/>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Tahoma" pitchFamily="34" charset="0"/>
        </a:defRPr>
      </a:lvl2pPr>
      <a:lvl3pPr algn="ctr" rtl="0" eaLnBrk="0" fontAlgn="base" hangingPunct="0">
        <a:spcBef>
          <a:spcPct val="0"/>
        </a:spcBef>
        <a:spcAft>
          <a:spcPct val="0"/>
        </a:spcAft>
        <a:defRPr sz="4400">
          <a:solidFill>
            <a:srgbClr val="000066"/>
          </a:solidFill>
          <a:latin typeface="Tahoma" pitchFamily="34" charset="0"/>
        </a:defRPr>
      </a:lvl3pPr>
      <a:lvl4pPr algn="ctr" rtl="0" eaLnBrk="0" fontAlgn="base" hangingPunct="0">
        <a:spcBef>
          <a:spcPct val="0"/>
        </a:spcBef>
        <a:spcAft>
          <a:spcPct val="0"/>
        </a:spcAft>
        <a:defRPr sz="4400">
          <a:solidFill>
            <a:srgbClr val="000066"/>
          </a:solidFill>
          <a:latin typeface="Tahoma" pitchFamily="34" charset="0"/>
        </a:defRPr>
      </a:lvl4pPr>
      <a:lvl5pPr algn="ctr" rtl="0" eaLnBrk="0" fontAlgn="base" hangingPunct="0">
        <a:spcBef>
          <a:spcPct val="0"/>
        </a:spcBef>
        <a:spcAft>
          <a:spcPct val="0"/>
        </a:spcAft>
        <a:defRPr sz="4400">
          <a:solidFill>
            <a:srgbClr val="000066"/>
          </a:solidFill>
          <a:latin typeface="Tahoma" pitchFamily="34" charset="0"/>
        </a:defRPr>
      </a:lvl5pPr>
      <a:lvl6pPr marL="457200" algn="ctr" rtl="0" eaLnBrk="1" fontAlgn="base" hangingPunct="1">
        <a:spcBef>
          <a:spcPct val="0"/>
        </a:spcBef>
        <a:spcAft>
          <a:spcPct val="0"/>
        </a:spcAft>
        <a:defRPr sz="4400">
          <a:solidFill>
            <a:srgbClr val="000066"/>
          </a:solidFill>
          <a:latin typeface="Tahoma" pitchFamily="34" charset="0"/>
        </a:defRPr>
      </a:lvl6pPr>
      <a:lvl7pPr marL="914400" algn="ctr" rtl="0" eaLnBrk="1" fontAlgn="base" hangingPunct="1">
        <a:spcBef>
          <a:spcPct val="0"/>
        </a:spcBef>
        <a:spcAft>
          <a:spcPct val="0"/>
        </a:spcAft>
        <a:defRPr sz="4400">
          <a:solidFill>
            <a:srgbClr val="000066"/>
          </a:solidFill>
          <a:latin typeface="Tahoma" pitchFamily="34" charset="0"/>
        </a:defRPr>
      </a:lvl7pPr>
      <a:lvl8pPr marL="1371600" algn="ctr" rtl="0" eaLnBrk="1" fontAlgn="base" hangingPunct="1">
        <a:spcBef>
          <a:spcPct val="0"/>
        </a:spcBef>
        <a:spcAft>
          <a:spcPct val="0"/>
        </a:spcAft>
        <a:defRPr sz="4400">
          <a:solidFill>
            <a:srgbClr val="000066"/>
          </a:solidFill>
          <a:latin typeface="Tahoma" pitchFamily="34" charset="0"/>
        </a:defRPr>
      </a:lvl8pPr>
      <a:lvl9pPr marL="1828800" algn="ctr" rtl="0" eaLnBrk="1" fontAlgn="base" hangingPunct="1">
        <a:spcBef>
          <a:spcPct val="0"/>
        </a:spcBef>
        <a:spcAft>
          <a:spcPct val="0"/>
        </a:spcAft>
        <a:defRPr sz="4400">
          <a:solidFill>
            <a:srgbClr val="000066"/>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Arial" charset="0"/>
        </a:defRPr>
      </a:lvl2pPr>
      <a:lvl3pPr marL="1143000" indent="-228600" algn="l" rtl="0" eaLnBrk="0" fontAlgn="base" hangingPunct="0">
        <a:spcBef>
          <a:spcPct val="20000"/>
        </a:spcBef>
        <a:spcAft>
          <a:spcPct val="0"/>
        </a:spcAft>
        <a:buChar char="•"/>
        <a:defRPr sz="2000">
          <a:solidFill>
            <a:srgbClr val="000066"/>
          </a:solidFill>
          <a:latin typeface="Arial" charset="0"/>
        </a:defRPr>
      </a:lvl3pPr>
      <a:lvl4pPr marL="1600200" indent="-228600" algn="l" rtl="0" eaLnBrk="0" fontAlgn="base" hangingPunct="0">
        <a:spcBef>
          <a:spcPct val="20000"/>
        </a:spcBef>
        <a:spcAft>
          <a:spcPct val="0"/>
        </a:spcAft>
        <a:buChar char="–"/>
        <a:defRPr sz="2000">
          <a:solidFill>
            <a:srgbClr val="000066"/>
          </a:solidFill>
          <a:latin typeface="Arial" charset="0"/>
        </a:defRPr>
      </a:lvl4pPr>
      <a:lvl5pPr marL="2057400" indent="-228600" algn="l" rtl="0" eaLnBrk="0" fontAlgn="base" hangingPunct="0">
        <a:spcBef>
          <a:spcPct val="20000"/>
        </a:spcBef>
        <a:spcAft>
          <a:spcPct val="0"/>
        </a:spcAft>
        <a:buChar char="»"/>
        <a:defRPr sz="2000">
          <a:solidFill>
            <a:srgbClr val="000066"/>
          </a:solidFill>
          <a:latin typeface="Arial" charset="0"/>
        </a:defRPr>
      </a:lvl5pPr>
      <a:lvl6pPr marL="2514600" indent="-228600" algn="l" rtl="0" eaLnBrk="1" fontAlgn="base" hangingPunct="1">
        <a:spcBef>
          <a:spcPct val="20000"/>
        </a:spcBef>
        <a:spcAft>
          <a:spcPct val="0"/>
        </a:spcAft>
        <a:buChar char="»"/>
        <a:defRPr>
          <a:solidFill>
            <a:srgbClr val="000066"/>
          </a:solidFill>
          <a:latin typeface="Arial" charset="0"/>
        </a:defRPr>
      </a:lvl6pPr>
      <a:lvl7pPr marL="2971800" indent="-228600" algn="l" rtl="0" eaLnBrk="1" fontAlgn="base" hangingPunct="1">
        <a:spcBef>
          <a:spcPct val="20000"/>
        </a:spcBef>
        <a:spcAft>
          <a:spcPct val="0"/>
        </a:spcAft>
        <a:buChar char="»"/>
        <a:defRPr>
          <a:solidFill>
            <a:srgbClr val="000066"/>
          </a:solidFill>
          <a:latin typeface="Arial" charset="0"/>
        </a:defRPr>
      </a:lvl7pPr>
      <a:lvl8pPr marL="3429000" indent="-228600" algn="l" rtl="0" eaLnBrk="1" fontAlgn="base" hangingPunct="1">
        <a:spcBef>
          <a:spcPct val="20000"/>
        </a:spcBef>
        <a:spcAft>
          <a:spcPct val="0"/>
        </a:spcAft>
        <a:buChar char="»"/>
        <a:defRPr>
          <a:solidFill>
            <a:srgbClr val="000066"/>
          </a:solidFill>
          <a:latin typeface="Arial" charset="0"/>
        </a:defRPr>
      </a:lvl8pPr>
      <a:lvl9pPr marL="3886200" indent="-228600" algn="l" rtl="0" eaLnBrk="1" fontAlgn="base" hangingPunct="1">
        <a:spcBef>
          <a:spcPct val="20000"/>
        </a:spcBef>
        <a:spcAft>
          <a:spcPct val="0"/>
        </a:spcAft>
        <a:buChar char="»"/>
        <a:defRPr>
          <a:solidFill>
            <a:srgbClr val="000066"/>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76400" y="2133600"/>
            <a:ext cx="6858000" cy="1143000"/>
          </a:xfrm>
        </p:spPr>
        <p:txBody>
          <a:bodyPr/>
          <a:lstStyle/>
          <a:p>
            <a:pPr eaLnBrk="1" hangingPunct="1"/>
            <a:r>
              <a:rPr lang="en-US" sz="4000" dirty="0" smtClean="0"/>
              <a:t>4a- If And Else</a:t>
            </a:r>
            <a:endParaRPr lang="en-US" dirty="0" smtClean="0"/>
          </a:p>
        </p:txBody>
      </p:sp>
      <p:sp>
        <p:nvSpPr>
          <p:cNvPr id="3075" name="Rectangle 3"/>
          <p:cNvSpPr>
            <a:spLocks noGrp="1" noChangeArrowheads="1"/>
          </p:cNvSpPr>
          <p:nvPr>
            <p:ph type="body" idx="1"/>
          </p:nvPr>
        </p:nvSpPr>
        <p:spPr>
          <a:xfrm>
            <a:off x="1219200" y="5943600"/>
            <a:ext cx="7315200" cy="639763"/>
          </a:xfrm>
        </p:spPr>
        <p:txBody>
          <a:bodyPr/>
          <a:lstStyle/>
          <a:p>
            <a:pPr eaLnBrk="1" hangingPunct="1">
              <a:lnSpc>
                <a:spcPct val="90000"/>
              </a:lnSpc>
              <a:buFontTx/>
              <a:buNone/>
              <a:tabLst>
                <a:tab pos="576263" algn="l"/>
              </a:tabLst>
            </a:pPr>
            <a:r>
              <a:rPr lang="en-US" dirty="0" smtClean="0"/>
              <a:t>  					</a:t>
            </a:r>
            <a:r>
              <a:rPr lang="en-US" sz="2400" dirty="0" err="1" smtClean="0"/>
              <a:t>Lingma</a:t>
            </a:r>
            <a:r>
              <a:rPr lang="en-US" sz="2400" smtClean="0"/>
              <a:t> Acheson</a:t>
            </a:r>
          </a:p>
        </p:txBody>
      </p:sp>
      <p:sp>
        <p:nvSpPr>
          <p:cNvPr id="3076" name="TextBox 5"/>
          <p:cNvSpPr txBox="1">
            <a:spLocks noChangeArrowheads="1"/>
          </p:cNvSpPr>
          <p:nvPr/>
        </p:nvSpPr>
        <p:spPr bwMode="auto">
          <a:xfrm>
            <a:off x="2209800" y="6400800"/>
            <a:ext cx="6324600" cy="369888"/>
          </a:xfrm>
          <a:prstGeom prst="rect">
            <a:avLst/>
          </a:prstGeom>
          <a:noFill/>
          <a:ln w="9525">
            <a:noFill/>
            <a:miter lim="800000"/>
            <a:headEnd/>
            <a:tailEnd/>
          </a:ln>
        </p:spPr>
        <p:txBody>
          <a:bodyPr>
            <a:spAutoFit/>
          </a:bodyPr>
          <a:lstStyle/>
          <a:p>
            <a:r>
              <a:rPr lang="en-US"/>
              <a:t>Department of Computer and Information Science, IUPUI</a:t>
            </a:r>
          </a:p>
        </p:txBody>
      </p:sp>
      <p:sp>
        <p:nvSpPr>
          <p:cNvPr id="5" name="TextBox 4"/>
          <p:cNvSpPr txBox="1"/>
          <p:nvPr/>
        </p:nvSpPr>
        <p:spPr>
          <a:xfrm>
            <a:off x="1676400" y="457200"/>
            <a:ext cx="5638800" cy="369332"/>
          </a:xfrm>
          <a:prstGeom prst="rect">
            <a:avLst/>
          </a:prstGeom>
          <a:noFill/>
        </p:spPr>
        <p:txBody>
          <a:bodyPr wrap="square" rtlCol="0">
            <a:spAutoFit/>
          </a:bodyPr>
          <a:lstStyle/>
          <a:p>
            <a:r>
              <a:rPr lang="en-US" dirty="0" smtClean="0"/>
              <a:t>CSCI N331 VB .NET Programming</a:t>
            </a:r>
            <a:endParaRPr lang="en-US" dirty="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00B050"/>
                </a:solidFill>
              </a:rPr>
              <a:t>If Statement</a:t>
            </a:r>
          </a:p>
        </p:txBody>
      </p:sp>
      <p:sp>
        <p:nvSpPr>
          <p:cNvPr id="6147" name="Content Placeholder 2"/>
          <p:cNvSpPr>
            <a:spLocks noGrp="1"/>
          </p:cNvSpPr>
          <p:nvPr>
            <p:ph idx="1"/>
          </p:nvPr>
        </p:nvSpPr>
        <p:spPr>
          <a:xfrm>
            <a:off x="1371600" y="1189038"/>
            <a:ext cx="7315200" cy="5440362"/>
          </a:xfrm>
        </p:spPr>
        <p:txBody>
          <a:bodyPr/>
          <a:lstStyle/>
          <a:p>
            <a:r>
              <a:rPr lang="en-US" sz="2400" dirty="0" smtClean="0"/>
              <a:t>Sometimes we want things to happen only when a certain condition is met, e.g. in the Calculator project, only perform the division when the second input is not 0. </a:t>
            </a:r>
          </a:p>
          <a:p>
            <a:r>
              <a:rPr lang="en-US" sz="2400" dirty="0" smtClean="0"/>
              <a:t>Structure:</a:t>
            </a:r>
          </a:p>
          <a:p>
            <a:pPr lvl="1"/>
            <a:r>
              <a:rPr lang="en-US" sz="2000" dirty="0" smtClean="0">
                <a:solidFill>
                  <a:srgbClr val="FF0000"/>
                </a:solidFill>
              </a:rPr>
              <a:t>If</a:t>
            </a:r>
            <a:r>
              <a:rPr lang="en-US" sz="2000" dirty="0" smtClean="0"/>
              <a:t> </a:t>
            </a:r>
            <a:r>
              <a:rPr lang="en-US" sz="2000" i="1" dirty="0" smtClean="0"/>
              <a:t>condition1</a:t>
            </a:r>
            <a:r>
              <a:rPr lang="en-US" sz="2000" dirty="0" smtClean="0"/>
              <a:t> </a:t>
            </a:r>
            <a:r>
              <a:rPr lang="en-US" sz="2000" dirty="0" smtClean="0">
                <a:solidFill>
                  <a:srgbClr val="FF0000"/>
                </a:solidFill>
              </a:rPr>
              <a:t>Then</a:t>
            </a:r>
            <a:r>
              <a:rPr lang="en-US" sz="2000" dirty="0" smtClean="0"/>
              <a:t> </a:t>
            </a:r>
          </a:p>
          <a:p>
            <a:pPr lvl="1">
              <a:buFontTx/>
              <a:buNone/>
            </a:pPr>
            <a:r>
              <a:rPr lang="en-US" sz="2000" i="1" dirty="0" smtClean="0"/>
              <a:t>		     </a:t>
            </a:r>
            <a:r>
              <a:rPr lang="en-US" sz="2000" i="1" dirty="0" smtClean="0"/>
              <a:t>statement1</a:t>
            </a:r>
          </a:p>
          <a:p>
            <a:pPr lvl="1">
              <a:buFontTx/>
              <a:buNone/>
            </a:pPr>
            <a:r>
              <a:rPr lang="en-US" sz="2000" i="1" dirty="0" smtClean="0"/>
              <a:t>	</a:t>
            </a:r>
            <a:r>
              <a:rPr lang="en-US" sz="2000" i="1" dirty="0" smtClean="0"/>
              <a:t>	     statement2</a:t>
            </a:r>
          </a:p>
          <a:p>
            <a:pPr lvl="1">
              <a:buFontTx/>
              <a:buNone/>
            </a:pPr>
            <a:r>
              <a:rPr lang="en-US" sz="2000" i="1" dirty="0" smtClean="0"/>
              <a:t>	</a:t>
            </a:r>
            <a:r>
              <a:rPr lang="en-US" sz="2000" i="1" dirty="0" smtClean="0"/>
              <a:t>	     …</a:t>
            </a:r>
            <a:endParaRPr lang="en-US" sz="2000" i="1" dirty="0" smtClean="0"/>
          </a:p>
          <a:p>
            <a:pPr lvl="1">
              <a:buFontTx/>
              <a:buNone/>
            </a:pPr>
            <a:r>
              <a:rPr lang="en-US" sz="2000" i="1" dirty="0" smtClean="0">
                <a:solidFill>
                  <a:srgbClr val="FF0000"/>
                </a:solidFill>
              </a:rPr>
              <a:t>	</a:t>
            </a:r>
            <a:r>
              <a:rPr lang="en-US" sz="2000" dirty="0" smtClean="0">
                <a:solidFill>
                  <a:srgbClr val="FF0000"/>
                </a:solidFill>
              </a:rPr>
              <a:t>End If</a:t>
            </a:r>
          </a:p>
          <a:p>
            <a:pPr lvl="1">
              <a:buFontTx/>
              <a:buNone/>
            </a:pPr>
            <a:r>
              <a:rPr lang="en-US" sz="2000" dirty="0" smtClean="0"/>
              <a:t>    Meaning: If </a:t>
            </a:r>
            <a:r>
              <a:rPr lang="en-US" sz="2000" i="1" dirty="0" smtClean="0"/>
              <a:t>condition1</a:t>
            </a:r>
            <a:r>
              <a:rPr lang="en-US" sz="2000" dirty="0" smtClean="0"/>
              <a:t> is true, </a:t>
            </a:r>
            <a:r>
              <a:rPr lang="en-US" sz="2000" i="1" dirty="0" smtClean="0"/>
              <a:t>statements </a:t>
            </a:r>
            <a:r>
              <a:rPr lang="en-US" sz="2000" dirty="0" smtClean="0"/>
              <a:t>will </a:t>
            </a:r>
            <a:r>
              <a:rPr lang="en-US" sz="2000" dirty="0" smtClean="0"/>
              <a:t>be executed, otherwise, nothing happens.</a:t>
            </a:r>
          </a:p>
          <a:p>
            <a:r>
              <a:rPr lang="en-US" sz="2400" dirty="0" smtClean="0"/>
              <a:t>E.g</a:t>
            </a:r>
            <a:r>
              <a:rPr lang="en-US" sz="2000" dirty="0" smtClean="0"/>
              <a:t>.  </a:t>
            </a:r>
            <a:r>
              <a:rPr lang="en-US" sz="2000" dirty="0" smtClean="0">
                <a:solidFill>
                  <a:srgbClr val="FF0000"/>
                </a:solidFill>
              </a:rPr>
              <a:t>If</a:t>
            </a:r>
            <a:r>
              <a:rPr lang="en-US" sz="2000" dirty="0" smtClean="0"/>
              <a:t> dblInput2 &lt;&gt; 0 </a:t>
            </a:r>
            <a:r>
              <a:rPr lang="en-US" sz="2000" dirty="0" smtClean="0">
                <a:solidFill>
                  <a:srgbClr val="FF0000"/>
                </a:solidFill>
              </a:rPr>
              <a:t>Then</a:t>
            </a:r>
          </a:p>
          <a:p>
            <a:pPr>
              <a:buNone/>
            </a:pPr>
            <a:r>
              <a:rPr lang="en-US" sz="2000" dirty="0" smtClean="0"/>
              <a:t>			</a:t>
            </a:r>
            <a:r>
              <a:rPr lang="en-US" sz="2000" dirty="0" err="1" smtClean="0"/>
              <a:t>dblResult</a:t>
            </a:r>
            <a:r>
              <a:rPr lang="en-US" sz="2000" dirty="0" smtClean="0"/>
              <a:t> = dblInput1 / dblInput2</a:t>
            </a:r>
          </a:p>
          <a:p>
            <a:pPr lvl="1">
              <a:buFontTx/>
              <a:buNone/>
            </a:pPr>
            <a:r>
              <a:rPr lang="en-US" sz="2000" dirty="0" smtClean="0"/>
              <a:t>		</a:t>
            </a:r>
            <a:r>
              <a:rPr lang="en-US" sz="2000" dirty="0" smtClean="0">
                <a:solidFill>
                  <a:srgbClr val="FF0000"/>
                </a:solidFill>
              </a:rPr>
              <a:t>  End If</a:t>
            </a:r>
          </a:p>
          <a:p>
            <a:pPr>
              <a:buFontTx/>
              <a:buNone/>
            </a:pPr>
            <a:endParaRPr lang="en-US" dirty="0" smtClean="0"/>
          </a:p>
        </p:txBody>
      </p:sp>
      <p:sp>
        <p:nvSpPr>
          <p:cNvPr id="5" name="Slide Number Placeholder 4"/>
          <p:cNvSpPr>
            <a:spLocks noGrp="1"/>
          </p:cNvSpPr>
          <p:nvPr>
            <p:ph type="sldNum" sz="quarter" idx="11"/>
          </p:nvPr>
        </p:nvSpPr>
        <p:spPr/>
        <p:txBody>
          <a:bodyPr/>
          <a:lstStyle/>
          <a:p>
            <a:fld id="{247D6549-6463-49D9-9816-57B252813A22}" type="slidenum">
              <a:rPr lang="en-US"/>
              <a:pPr/>
              <a:t>2</a:t>
            </a:fld>
            <a:endParaRPr lang="en-US" dirty="0"/>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00B050"/>
                </a:solidFill>
              </a:rPr>
              <a:t>If/Else Statement</a:t>
            </a:r>
          </a:p>
        </p:txBody>
      </p:sp>
      <p:sp>
        <p:nvSpPr>
          <p:cNvPr id="6147" name="Content Placeholder 2"/>
          <p:cNvSpPr>
            <a:spLocks noGrp="1"/>
          </p:cNvSpPr>
          <p:nvPr>
            <p:ph idx="1"/>
          </p:nvPr>
        </p:nvSpPr>
        <p:spPr>
          <a:xfrm>
            <a:off x="1371600" y="1189038"/>
            <a:ext cx="7315200" cy="5440362"/>
          </a:xfrm>
        </p:spPr>
        <p:txBody>
          <a:bodyPr/>
          <a:lstStyle/>
          <a:p>
            <a:r>
              <a:rPr lang="en-US" sz="2400" dirty="0" smtClean="0"/>
              <a:t>Sometimes we want to say “If condition1 is true, do this, otherwise, do that.” E.g. If the second input is not 0, perform the division, otherwise, telling the user “The second number is 0, unable to perform the division.”</a:t>
            </a:r>
          </a:p>
          <a:p>
            <a:r>
              <a:rPr lang="en-US" sz="2400" dirty="0" smtClean="0"/>
              <a:t>Structure:</a:t>
            </a:r>
          </a:p>
          <a:p>
            <a:pPr lvl="1"/>
            <a:r>
              <a:rPr lang="en-US" sz="1800" dirty="0" smtClean="0">
                <a:solidFill>
                  <a:srgbClr val="FF0000"/>
                </a:solidFill>
              </a:rPr>
              <a:t>If</a:t>
            </a:r>
            <a:r>
              <a:rPr lang="en-US" sz="1800" dirty="0" smtClean="0"/>
              <a:t> </a:t>
            </a:r>
            <a:r>
              <a:rPr lang="en-US" sz="1800" i="1" dirty="0" smtClean="0"/>
              <a:t>condition1</a:t>
            </a:r>
            <a:r>
              <a:rPr lang="en-US" sz="1800" dirty="0" smtClean="0"/>
              <a:t> </a:t>
            </a:r>
            <a:r>
              <a:rPr lang="en-US" sz="1800" dirty="0" smtClean="0">
                <a:solidFill>
                  <a:srgbClr val="FF0000"/>
                </a:solidFill>
              </a:rPr>
              <a:t>Then</a:t>
            </a:r>
            <a:r>
              <a:rPr lang="en-US" sz="1800" dirty="0" smtClean="0"/>
              <a:t> </a:t>
            </a:r>
          </a:p>
          <a:p>
            <a:pPr lvl="1">
              <a:buFontTx/>
              <a:buNone/>
            </a:pPr>
            <a:r>
              <a:rPr lang="en-US" sz="1800" i="1" dirty="0" smtClean="0"/>
              <a:t>		     </a:t>
            </a:r>
            <a:r>
              <a:rPr lang="en-US" sz="1800" i="1" dirty="0" smtClean="0"/>
              <a:t>statement1</a:t>
            </a:r>
          </a:p>
          <a:p>
            <a:pPr lvl="1">
              <a:buFontTx/>
              <a:buNone/>
            </a:pPr>
            <a:r>
              <a:rPr lang="en-US" sz="1800" i="1" dirty="0" smtClean="0"/>
              <a:t>	</a:t>
            </a:r>
            <a:r>
              <a:rPr lang="en-US" sz="1800" i="1" dirty="0" smtClean="0"/>
              <a:t>	     statement2</a:t>
            </a:r>
            <a:endParaRPr lang="en-US" sz="1800" i="1" dirty="0" smtClean="0"/>
          </a:p>
          <a:p>
            <a:pPr lvl="1">
              <a:buFontTx/>
              <a:buNone/>
            </a:pPr>
            <a:r>
              <a:rPr lang="en-US" sz="1800" i="1" dirty="0" smtClean="0">
                <a:solidFill>
                  <a:srgbClr val="FF0000"/>
                </a:solidFill>
              </a:rPr>
              <a:t>	</a:t>
            </a:r>
            <a:r>
              <a:rPr lang="en-US" sz="1800" dirty="0" smtClean="0">
                <a:solidFill>
                  <a:srgbClr val="FF0000"/>
                </a:solidFill>
              </a:rPr>
              <a:t>Else</a:t>
            </a:r>
            <a:r>
              <a:rPr lang="en-US" sz="1800" dirty="0" smtClean="0"/>
              <a:t>  </a:t>
            </a:r>
          </a:p>
          <a:p>
            <a:pPr lvl="1">
              <a:buFontTx/>
              <a:buNone/>
            </a:pPr>
            <a:r>
              <a:rPr lang="en-US" sz="1800" i="1" dirty="0" smtClean="0"/>
              <a:t>		     </a:t>
            </a:r>
            <a:r>
              <a:rPr lang="en-US" sz="1800" i="1" dirty="0" smtClean="0"/>
              <a:t>statement3</a:t>
            </a:r>
          </a:p>
          <a:p>
            <a:pPr lvl="1">
              <a:buFontTx/>
              <a:buNone/>
            </a:pPr>
            <a:r>
              <a:rPr lang="en-US" sz="1800" i="1" dirty="0" smtClean="0"/>
              <a:t>	</a:t>
            </a:r>
            <a:r>
              <a:rPr lang="en-US" sz="1800" i="1" dirty="0" smtClean="0"/>
              <a:t>	     statement4</a:t>
            </a:r>
            <a:endParaRPr lang="en-US" sz="1800" i="1" dirty="0" smtClean="0"/>
          </a:p>
          <a:p>
            <a:pPr lvl="1">
              <a:buFontTx/>
              <a:buNone/>
            </a:pPr>
            <a:r>
              <a:rPr lang="en-US" sz="1800" i="1" dirty="0" smtClean="0">
                <a:solidFill>
                  <a:srgbClr val="FF0000"/>
                </a:solidFill>
              </a:rPr>
              <a:t>	</a:t>
            </a:r>
            <a:r>
              <a:rPr lang="en-US" sz="1800" dirty="0" smtClean="0">
                <a:solidFill>
                  <a:srgbClr val="FF0000"/>
                </a:solidFill>
              </a:rPr>
              <a:t>End If</a:t>
            </a:r>
          </a:p>
          <a:p>
            <a:pPr lvl="1">
              <a:buFontTx/>
              <a:buNone/>
            </a:pPr>
            <a:r>
              <a:rPr lang="en-US" sz="2000" dirty="0" smtClean="0"/>
              <a:t>If </a:t>
            </a:r>
            <a:r>
              <a:rPr lang="en-US" sz="2000" i="1" dirty="0" smtClean="0"/>
              <a:t>condition1</a:t>
            </a:r>
            <a:r>
              <a:rPr lang="en-US" sz="2000" dirty="0" smtClean="0"/>
              <a:t> is true, </a:t>
            </a:r>
            <a:r>
              <a:rPr lang="en-US" sz="2000" i="1" dirty="0" smtClean="0"/>
              <a:t>statement1 </a:t>
            </a:r>
            <a:r>
              <a:rPr lang="en-US" sz="2000" dirty="0" smtClean="0"/>
              <a:t>and </a:t>
            </a:r>
            <a:r>
              <a:rPr lang="en-US" sz="2000" i="1" dirty="0" smtClean="0"/>
              <a:t>statement2 </a:t>
            </a:r>
            <a:r>
              <a:rPr lang="en-US" sz="2000" dirty="0" smtClean="0"/>
              <a:t>will be executed, otherwise, </a:t>
            </a:r>
            <a:r>
              <a:rPr lang="en-US" sz="2000" i="1" dirty="0" smtClean="0"/>
              <a:t>statement3 </a:t>
            </a:r>
            <a:r>
              <a:rPr lang="en-US" sz="2000" dirty="0" smtClean="0"/>
              <a:t>and </a:t>
            </a:r>
            <a:r>
              <a:rPr lang="en-US" sz="2000" i="1" dirty="0" smtClean="0"/>
              <a:t>statement4 </a:t>
            </a:r>
            <a:r>
              <a:rPr lang="en-US" sz="2000" dirty="0" smtClean="0"/>
              <a:t> </a:t>
            </a:r>
            <a:r>
              <a:rPr lang="en-US" sz="2000" dirty="0" smtClean="0"/>
              <a:t>will be executed.</a:t>
            </a:r>
          </a:p>
          <a:p>
            <a:pPr lvl="1">
              <a:buFontTx/>
              <a:buNone/>
            </a:pPr>
            <a:endParaRPr lang="en-US" dirty="0" smtClean="0"/>
          </a:p>
          <a:p>
            <a:pPr>
              <a:buFontTx/>
              <a:buNone/>
            </a:pPr>
            <a:endParaRPr lang="en-US" dirty="0" smtClean="0"/>
          </a:p>
        </p:txBody>
      </p:sp>
      <p:sp>
        <p:nvSpPr>
          <p:cNvPr id="5" name="Slide Number Placeholder 4"/>
          <p:cNvSpPr>
            <a:spLocks noGrp="1"/>
          </p:cNvSpPr>
          <p:nvPr>
            <p:ph type="sldNum" sz="quarter" idx="11"/>
          </p:nvPr>
        </p:nvSpPr>
        <p:spPr/>
        <p:txBody>
          <a:bodyPr/>
          <a:lstStyle/>
          <a:p>
            <a:fld id="{247D6549-6463-49D9-9816-57B252813A22}" type="slidenum">
              <a:rPr lang="en-US"/>
              <a:pPr/>
              <a:t>3</a:t>
            </a:fld>
            <a:endParaRPr lang="en-US"/>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00B050"/>
                </a:solidFill>
              </a:rPr>
              <a:t>If/Else Statement</a:t>
            </a:r>
          </a:p>
        </p:txBody>
      </p:sp>
      <p:sp>
        <p:nvSpPr>
          <p:cNvPr id="6147" name="Content Placeholder 2"/>
          <p:cNvSpPr>
            <a:spLocks noGrp="1"/>
          </p:cNvSpPr>
          <p:nvPr>
            <p:ph idx="1"/>
          </p:nvPr>
        </p:nvSpPr>
        <p:spPr>
          <a:xfrm>
            <a:off x="1371600" y="1189038"/>
            <a:ext cx="7315200" cy="5440362"/>
          </a:xfrm>
        </p:spPr>
        <p:txBody>
          <a:bodyPr/>
          <a:lstStyle/>
          <a:p>
            <a:r>
              <a:rPr lang="en-US" sz="2400" dirty="0" smtClean="0"/>
              <a:t>E.g. </a:t>
            </a:r>
          </a:p>
          <a:p>
            <a:pPr>
              <a:buNone/>
            </a:pPr>
            <a:r>
              <a:rPr lang="en-US" sz="2400" dirty="0" smtClean="0"/>
              <a:t>		</a:t>
            </a:r>
            <a:r>
              <a:rPr lang="en-US" sz="2400" dirty="0" smtClean="0">
                <a:solidFill>
                  <a:srgbClr val="FF0000"/>
                </a:solidFill>
              </a:rPr>
              <a:t>If </a:t>
            </a:r>
            <a:r>
              <a:rPr lang="en-US" sz="2400" dirty="0" smtClean="0"/>
              <a:t>dblInput2 &lt;&gt;0 </a:t>
            </a:r>
            <a:r>
              <a:rPr lang="en-US" sz="2400" dirty="0" smtClean="0">
                <a:solidFill>
                  <a:srgbClr val="FF0000"/>
                </a:solidFill>
              </a:rPr>
              <a:t>Then</a:t>
            </a:r>
          </a:p>
          <a:p>
            <a:pPr>
              <a:buNone/>
            </a:pPr>
            <a:r>
              <a:rPr lang="en-US" sz="2400" dirty="0" smtClean="0"/>
              <a:t>			</a:t>
            </a:r>
            <a:r>
              <a:rPr lang="en-US" sz="2400" dirty="0" err="1" smtClean="0"/>
              <a:t>dblResult</a:t>
            </a:r>
            <a:r>
              <a:rPr lang="en-US" sz="2400" dirty="0" smtClean="0"/>
              <a:t> = dblInput1 / dblInput2</a:t>
            </a:r>
          </a:p>
          <a:p>
            <a:pPr>
              <a:buNone/>
            </a:pPr>
            <a:r>
              <a:rPr lang="en-US" sz="2400" dirty="0" smtClean="0"/>
              <a:t>		</a:t>
            </a:r>
            <a:r>
              <a:rPr lang="en-US" sz="2400" dirty="0" smtClean="0">
                <a:solidFill>
                  <a:srgbClr val="FF0000"/>
                </a:solidFill>
              </a:rPr>
              <a:t>Else</a:t>
            </a:r>
          </a:p>
          <a:p>
            <a:pPr>
              <a:buNone/>
            </a:pPr>
            <a:r>
              <a:rPr lang="en-US" sz="2400" dirty="0" smtClean="0"/>
              <a:t>			</a:t>
            </a:r>
            <a:r>
              <a:rPr lang="en-US" sz="2400" dirty="0" err="1" smtClean="0">
                <a:solidFill>
                  <a:srgbClr val="FF0000"/>
                </a:solidFill>
              </a:rPr>
              <a:t>MessageBox.Show</a:t>
            </a:r>
            <a:r>
              <a:rPr lang="en-US" sz="2400" dirty="0" smtClean="0">
                <a:solidFill>
                  <a:srgbClr val="FF0000"/>
                </a:solidFill>
              </a:rPr>
              <a:t>(</a:t>
            </a:r>
            <a:r>
              <a:rPr lang="en-US" sz="2400" dirty="0" smtClean="0"/>
              <a:t>“The second input 		is 0, unable to perform the division.”</a:t>
            </a:r>
            <a:r>
              <a:rPr lang="en-US" sz="2400" dirty="0" smtClean="0">
                <a:solidFill>
                  <a:srgbClr val="FF0000"/>
                </a:solidFill>
              </a:rPr>
              <a:t>)</a:t>
            </a:r>
          </a:p>
          <a:p>
            <a:pPr>
              <a:buNone/>
            </a:pPr>
            <a:r>
              <a:rPr lang="en-US" dirty="0" smtClean="0"/>
              <a:t>	</a:t>
            </a:r>
            <a:r>
              <a:rPr lang="en-US" dirty="0" smtClean="0">
                <a:solidFill>
                  <a:srgbClr val="FF0000"/>
                </a:solidFill>
              </a:rPr>
              <a:t>	</a:t>
            </a:r>
            <a:r>
              <a:rPr lang="en-US" sz="2400" dirty="0" smtClean="0">
                <a:solidFill>
                  <a:srgbClr val="FF0000"/>
                </a:solidFill>
              </a:rPr>
              <a:t>End If</a:t>
            </a:r>
          </a:p>
          <a:p>
            <a:pPr lvl="1">
              <a:buFontTx/>
              <a:buNone/>
            </a:pPr>
            <a:endParaRPr lang="en-US" dirty="0" smtClean="0"/>
          </a:p>
          <a:p>
            <a:pPr>
              <a:buFontTx/>
              <a:buNone/>
            </a:pPr>
            <a:endParaRPr lang="en-US" dirty="0" smtClean="0"/>
          </a:p>
        </p:txBody>
      </p:sp>
      <p:sp>
        <p:nvSpPr>
          <p:cNvPr id="5" name="Slide Number Placeholder 4"/>
          <p:cNvSpPr>
            <a:spLocks noGrp="1"/>
          </p:cNvSpPr>
          <p:nvPr>
            <p:ph type="sldNum" sz="quarter" idx="11"/>
          </p:nvPr>
        </p:nvSpPr>
        <p:spPr/>
        <p:txBody>
          <a:bodyPr/>
          <a:lstStyle/>
          <a:p>
            <a:fld id="{247D6549-6463-49D9-9816-57B252813A22}" type="slidenum">
              <a:rPr lang="en-US"/>
              <a:pPr/>
              <a:t>4</a:t>
            </a:fld>
            <a:endParaRPr lang="en-US"/>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00B050"/>
                </a:solidFill>
              </a:rPr>
              <a:t>If/Else Statement</a:t>
            </a:r>
          </a:p>
        </p:txBody>
      </p:sp>
      <p:sp>
        <p:nvSpPr>
          <p:cNvPr id="6147" name="Content Placeholder 2"/>
          <p:cNvSpPr>
            <a:spLocks noGrp="1"/>
          </p:cNvSpPr>
          <p:nvPr>
            <p:ph idx="1"/>
          </p:nvPr>
        </p:nvSpPr>
        <p:spPr>
          <a:xfrm>
            <a:off x="1447800" y="1676400"/>
            <a:ext cx="7315200" cy="4572000"/>
          </a:xfrm>
        </p:spPr>
        <p:txBody>
          <a:bodyPr/>
          <a:lstStyle/>
          <a:p>
            <a:r>
              <a:rPr lang="en-US" sz="2400" dirty="0" smtClean="0"/>
              <a:t>Comparison operators:</a:t>
            </a:r>
          </a:p>
          <a:p>
            <a:pPr>
              <a:buFontTx/>
              <a:buNone/>
            </a:pPr>
            <a:r>
              <a:rPr lang="en-US" sz="2400" dirty="0" smtClean="0"/>
              <a:t>	</a:t>
            </a:r>
            <a:r>
              <a:rPr lang="en-US" sz="2400" dirty="0" smtClean="0">
                <a:solidFill>
                  <a:srgbClr val="FF0000"/>
                </a:solidFill>
              </a:rPr>
              <a:t>=, &lt;&gt;, &lt;, &gt;, &lt;=, &gt;=</a:t>
            </a:r>
            <a:endParaRPr lang="en-US" sz="2000" dirty="0" smtClean="0">
              <a:solidFill>
                <a:srgbClr val="FF0000"/>
              </a:solidFill>
            </a:endParaRPr>
          </a:p>
          <a:p>
            <a:pPr lvl="1">
              <a:buFontTx/>
              <a:buNone/>
            </a:pPr>
            <a:endParaRPr lang="en-US" dirty="0" smtClean="0"/>
          </a:p>
          <a:p>
            <a:pPr>
              <a:buFontTx/>
              <a:buNone/>
            </a:pPr>
            <a:endParaRPr lang="en-US" dirty="0" smtClean="0"/>
          </a:p>
        </p:txBody>
      </p:sp>
      <p:sp>
        <p:nvSpPr>
          <p:cNvPr id="5" name="Slide Number Placeholder 4"/>
          <p:cNvSpPr>
            <a:spLocks noGrp="1"/>
          </p:cNvSpPr>
          <p:nvPr>
            <p:ph type="sldNum" sz="quarter" idx="11"/>
          </p:nvPr>
        </p:nvSpPr>
        <p:spPr/>
        <p:txBody>
          <a:bodyPr/>
          <a:lstStyle/>
          <a:p>
            <a:fld id="{247D6549-6463-49D9-9816-57B252813A22}" type="slidenum">
              <a:rPr lang="en-US"/>
              <a:pPr/>
              <a:t>5</a:t>
            </a:fld>
            <a:endParaRPr lang="en-US"/>
          </a:p>
        </p:txBody>
      </p:sp>
    </p:spTree>
  </p:cSld>
  <p:clrMapOvr>
    <a:masterClrMapping/>
  </p:clrMapOvr>
  <p:transition spd="slow">
    <p:random/>
  </p:transition>
</p:sld>
</file>

<file path=ppt/theme/theme1.xml><?xml version="1.0" encoding="utf-8"?>
<a:theme xmlns:a="http://schemas.openxmlformats.org/drawingml/2006/main" name="Doctors presentation sample with media">
  <a:themeElements>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tient Health Education Seminar-Template--KH-copyedit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tient Health Education Seminar-Template--KH-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tient Health Education Seminar-Template--KH-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tient Health Education Seminar-Template--KH-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tient Health Education Seminar-Template--KH-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tient Health Education Seminar-Template--KH-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tient Health Education Seminar-Template--KH-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tient Health Education Seminar-Template--KH-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tient Health Education Seminar-Template--KH-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tient Health Education Seminar-Template--KH-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tient Health Education Seminar-Template--KH-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tient Health Education Seminar-Template--KH-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Doctors presentation sample with media</Template>
  <TotalTime>876</TotalTime>
  <Words>130</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Doctors presentation sample with media</vt:lpstr>
      <vt:lpstr>4a- If And Else</vt:lpstr>
      <vt:lpstr>If Statement</vt:lpstr>
      <vt:lpstr>If/Else Statement</vt:lpstr>
      <vt:lpstr>If/Else Statement</vt:lpstr>
      <vt:lpstr>If/Else Statement</vt:lpstr>
    </vt:vector>
  </TitlesOfParts>
  <Company>IUPUI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VB.NET Programming ٠Introduction٠</dc:title>
  <dc:creator>linglu</dc:creator>
  <cp:lastModifiedBy>Owner</cp:lastModifiedBy>
  <cp:revision>119</cp:revision>
  <dcterms:created xsi:type="dcterms:W3CDTF">2008-08-20T02:37:49Z</dcterms:created>
  <dcterms:modified xsi:type="dcterms:W3CDTF">2009-04-17T17:20:37Z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TC011628171033</vt:lpwstr>
  </property>
</Properties>
</file>